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2"/>
    <p:sldId id="257" r:id="rId43"/>
    <p:sldId id="258" r:id="rId44"/>
    <p:sldId id="259" r:id="rId45"/>
    <p:sldId id="260" r:id="rId46"/>
    <p:sldId id="261" r:id="rId47"/>
    <p:sldId id="262" r:id="rId48"/>
    <p:sldId id="263" r:id="rId49"/>
    <p:sldId id="264" r:id="rId50"/>
    <p:sldId id="265" r:id="rId51"/>
    <p:sldId id="266" r:id="rId52"/>
    <p:sldId id="267" r:id="rId53"/>
    <p:sldId id="268" r:id="rId54"/>
    <p:sldId id="269" r:id="rId55"/>
    <p:sldId id="270" r:id="rId5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oppins Medium" charset="1" panose="02000000000000000000"/>
      <p:regular r:id="rId10"/>
    </p:embeddedFont>
    <p:embeddedFont>
      <p:font typeface="Poppins Medium Bold" charset="1" panose="02000000000000000000"/>
      <p:regular r:id="rId11"/>
    </p:embeddedFont>
    <p:embeddedFont>
      <p:font typeface="Canva Sans" charset="1" panose="020B0503030501040103"/>
      <p:regular r:id="rId12"/>
    </p:embeddedFont>
    <p:embeddedFont>
      <p:font typeface="Canva Sans Bold" charset="1" panose="020B0803030501040103"/>
      <p:regular r:id="rId13"/>
    </p:embeddedFont>
    <p:embeddedFont>
      <p:font typeface="Canva Sans Italics" charset="1" panose="020B0503030501040103"/>
      <p:regular r:id="rId14"/>
    </p:embeddedFont>
    <p:embeddedFont>
      <p:font typeface="Canva Sans Bold Italics" charset="1" panose="020B0803030501040103"/>
      <p:regular r:id="rId15"/>
    </p:embeddedFont>
    <p:embeddedFont>
      <p:font typeface="Poppins" charset="1" panose="00000500000000000000"/>
      <p:regular r:id="rId16"/>
    </p:embeddedFont>
    <p:embeddedFont>
      <p:font typeface="Poppins Bold" charset="1" panose="00000800000000000000"/>
      <p:regular r:id="rId17"/>
    </p:embeddedFont>
    <p:embeddedFont>
      <p:font typeface="Poppins Italics" charset="1" panose="00000500000000000000"/>
      <p:regular r:id="rId18"/>
    </p:embeddedFont>
    <p:embeddedFont>
      <p:font typeface="Poppins Bold Italics" charset="1" panose="00000800000000000000"/>
      <p:regular r:id="rId19"/>
    </p:embeddedFont>
    <p:embeddedFont>
      <p:font typeface="Poppins Thin" charset="1" panose="00000300000000000000"/>
      <p:regular r:id="rId20"/>
    </p:embeddedFont>
    <p:embeddedFont>
      <p:font typeface="Poppins Thin Italics" charset="1" panose="00000300000000000000"/>
      <p:regular r:id="rId21"/>
    </p:embeddedFont>
    <p:embeddedFont>
      <p:font typeface="Poppins Extra-Light" charset="1" panose="00000300000000000000"/>
      <p:regular r:id="rId22"/>
    </p:embeddedFont>
    <p:embeddedFont>
      <p:font typeface="Poppins Extra-Light Italics" charset="1" panose="00000300000000000000"/>
      <p:regular r:id="rId23"/>
    </p:embeddedFont>
    <p:embeddedFont>
      <p:font typeface="Poppins Light" charset="1" panose="00000400000000000000"/>
      <p:regular r:id="rId24"/>
    </p:embeddedFont>
    <p:embeddedFont>
      <p:font typeface="Poppins Light Italics" charset="1" panose="00000400000000000000"/>
      <p:regular r:id="rId25"/>
    </p:embeddedFont>
    <p:embeddedFont>
      <p:font typeface="Poppins Medium" charset="1" panose="00000600000000000000"/>
      <p:regular r:id="rId26"/>
    </p:embeddedFont>
    <p:embeddedFont>
      <p:font typeface="Poppins Medium Italics" charset="1" panose="00000600000000000000"/>
      <p:regular r:id="rId27"/>
    </p:embeddedFont>
    <p:embeddedFont>
      <p:font typeface="Poppins Semi-Bold" charset="1" panose="00000700000000000000"/>
      <p:regular r:id="rId28"/>
    </p:embeddedFont>
    <p:embeddedFont>
      <p:font typeface="Poppins Semi-Bold Italics" charset="1" panose="00000700000000000000"/>
      <p:regular r:id="rId29"/>
    </p:embeddedFont>
    <p:embeddedFont>
      <p:font typeface="Poppins Ultra-Bold" charset="1" panose="00000900000000000000"/>
      <p:regular r:id="rId30"/>
    </p:embeddedFont>
    <p:embeddedFont>
      <p:font typeface="Poppins Ultra-Bold Italics" charset="1" panose="00000900000000000000"/>
      <p:regular r:id="rId31"/>
    </p:embeddedFont>
    <p:embeddedFont>
      <p:font typeface="Poppins Heavy" charset="1" panose="00000A00000000000000"/>
      <p:regular r:id="rId32"/>
    </p:embeddedFont>
    <p:embeddedFont>
      <p:font typeface="Poppins Heavy Italics" charset="1" panose="00000A00000000000000"/>
      <p:regular r:id="rId33"/>
    </p:embeddedFont>
    <p:embeddedFont>
      <p:font typeface="Open Sans" charset="1" panose="020B0606030504020204"/>
      <p:regular r:id="rId34"/>
    </p:embeddedFont>
    <p:embeddedFont>
      <p:font typeface="Open Sans Bold" charset="1" panose="020B0806030504020204"/>
      <p:regular r:id="rId35"/>
    </p:embeddedFont>
    <p:embeddedFont>
      <p:font typeface="Open Sans Italics" charset="1" panose="020B0606030504020204"/>
      <p:regular r:id="rId36"/>
    </p:embeddedFont>
    <p:embeddedFont>
      <p:font typeface="Open Sans Bold Italics" charset="1" panose="020B0806030504020204"/>
      <p:regular r:id="rId37"/>
    </p:embeddedFont>
    <p:embeddedFont>
      <p:font typeface="Open Sans Light" charset="1" panose="020B0306030504020204"/>
      <p:regular r:id="rId38"/>
    </p:embeddedFont>
    <p:embeddedFont>
      <p:font typeface="Open Sans Light Italics" charset="1" panose="020B0306030504020204"/>
      <p:regular r:id="rId39"/>
    </p:embeddedFont>
    <p:embeddedFont>
      <p:font typeface="Open Sans Ultra-Bold" charset="1" panose="00000000000000000000"/>
      <p:regular r:id="rId40"/>
    </p:embeddedFont>
    <p:embeddedFont>
      <p:font typeface="Open Sans Ultra-Bold Italics" charset="1" panose="000000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font" Target="fonts/font26.fntdata"/><Relationship Id="rId39" Type="http://schemas.openxmlformats.org/officeDocument/2006/relationships/font" Target="fonts/font39.fntdata"/><Relationship Id="rId21" Type="http://schemas.openxmlformats.org/officeDocument/2006/relationships/font" Target="fonts/font21.fntdata"/><Relationship Id="rId34" Type="http://schemas.openxmlformats.org/officeDocument/2006/relationships/font" Target="fonts/font34.fntdata"/><Relationship Id="rId42" Type="http://schemas.openxmlformats.org/officeDocument/2006/relationships/slide" Target="slides/slide1.xml"/><Relationship Id="rId47" Type="http://schemas.openxmlformats.org/officeDocument/2006/relationships/slide" Target="slides/slide6.xml"/><Relationship Id="rId50" Type="http://schemas.openxmlformats.org/officeDocument/2006/relationships/slide" Target="slides/slide9.xml"/><Relationship Id="rId55" Type="http://schemas.openxmlformats.org/officeDocument/2006/relationships/slide" Target="slides/slide14.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font" Target="fonts/font29.fntdata"/><Relationship Id="rId11" Type="http://schemas.openxmlformats.org/officeDocument/2006/relationships/font" Target="fonts/font11.fntdata"/><Relationship Id="rId24" Type="http://schemas.openxmlformats.org/officeDocument/2006/relationships/font" Target="fonts/font24.fntdata"/><Relationship Id="rId32" Type="http://schemas.openxmlformats.org/officeDocument/2006/relationships/font" Target="fonts/font32.fntdata"/><Relationship Id="rId37" Type="http://schemas.openxmlformats.org/officeDocument/2006/relationships/font" Target="fonts/font37.fntdata"/><Relationship Id="rId40" Type="http://schemas.openxmlformats.org/officeDocument/2006/relationships/font" Target="fonts/font40.fntdata"/><Relationship Id="rId45" Type="http://schemas.openxmlformats.org/officeDocument/2006/relationships/slide" Target="slides/slide4.xml"/><Relationship Id="rId53" Type="http://schemas.openxmlformats.org/officeDocument/2006/relationships/slide" Target="slides/slide12.xml"/><Relationship Id="rId58" Type="http://schemas.openxmlformats.org/officeDocument/2006/relationships/customXml" Target="../customXml/item2.xml"/><Relationship Id="rId5" Type="http://schemas.openxmlformats.org/officeDocument/2006/relationships/tableStyles" Target="tableStyles.xml"/><Relationship Id="rId19" Type="http://schemas.openxmlformats.org/officeDocument/2006/relationships/font" Target="fonts/font19.fntdata"/><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font" Target="fonts/font30.fntdata"/><Relationship Id="rId35" Type="http://schemas.openxmlformats.org/officeDocument/2006/relationships/font" Target="fonts/font35.fntdata"/><Relationship Id="rId4" Type="http://schemas.openxmlformats.org/officeDocument/2006/relationships/theme" Target="theme/theme1.xml"/><Relationship Id="rId43" Type="http://schemas.openxmlformats.org/officeDocument/2006/relationships/slide" Target="slides/slide2.xml"/><Relationship Id="rId48" Type="http://schemas.openxmlformats.org/officeDocument/2006/relationships/slide" Target="slides/slide7.xml"/><Relationship Id="rId56" Type="http://schemas.openxmlformats.org/officeDocument/2006/relationships/slide" Target="slides/slide15.xml"/><Relationship Id="rId9" Type="http://schemas.openxmlformats.org/officeDocument/2006/relationships/font" Target="fonts/font9.fntdata"/><Relationship Id="rId51" Type="http://schemas.openxmlformats.org/officeDocument/2006/relationships/slide" Target="slides/slide10.xml"/><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font" Target="fonts/font25.fntdata"/><Relationship Id="rId33" Type="http://schemas.openxmlformats.org/officeDocument/2006/relationships/font" Target="fonts/font33.fntdata"/><Relationship Id="rId38" Type="http://schemas.openxmlformats.org/officeDocument/2006/relationships/font" Target="fonts/font38.fntdata"/><Relationship Id="rId46" Type="http://schemas.openxmlformats.org/officeDocument/2006/relationships/slide" Target="slides/slide5.xml"/><Relationship Id="rId59" Type="http://schemas.openxmlformats.org/officeDocument/2006/relationships/customXml" Target="../customXml/item3.xml"/><Relationship Id="rId20" Type="http://schemas.openxmlformats.org/officeDocument/2006/relationships/font" Target="fonts/font20.fntdata"/><Relationship Id="rId41" Type="http://schemas.openxmlformats.org/officeDocument/2006/relationships/font" Target="fonts/font41.fntdata"/><Relationship Id="rId54"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font" Target="fonts/font23.fntdata"/><Relationship Id="rId28" Type="http://schemas.openxmlformats.org/officeDocument/2006/relationships/font" Target="fonts/font28.fntdata"/><Relationship Id="rId36" Type="http://schemas.openxmlformats.org/officeDocument/2006/relationships/font" Target="fonts/font36.fntdata"/><Relationship Id="rId49" Type="http://schemas.openxmlformats.org/officeDocument/2006/relationships/slide" Target="slides/slide8.xml"/><Relationship Id="rId57" Type="http://schemas.openxmlformats.org/officeDocument/2006/relationships/customXml" Target="../customXml/item1.xml"/><Relationship Id="rId10" Type="http://schemas.openxmlformats.org/officeDocument/2006/relationships/font" Target="fonts/font10.fntdata"/><Relationship Id="rId31" Type="http://schemas.openxmlformats.org/officeDocument/2006/relationships/font" Target="fonts/font31.fntdata"/><Relationship Id="rId44" Type="http://schemas.openxmlformats.org/officeDocument/2006/relationships/slide" Target="slides/slide3.xml"/><Relationship Id="rId52" Type="http://schemas.openxmlformats.org/officeDocument/2006/relationships/slide" Target="slides/slide11.xml"/></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13" Target="../media/image52.png" Type="http://schemas.openxmlformats.org/officeDocument/2006/relationships/image"/><Relationship Id="rId14" Target="../media/image53.svg" Type="http://schemas.openxmlformats.org/officeDocument/2006/relationships/image"/><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63.svg" Type="http://schemas.openxmlformats.org/officeDocument/2006/relationships/image"/><Relationship Id="rId12" Target="../media/image64.jpeg" Type="http://schemas.openxmlformats.org/officeDocument/2006/relationships/image"/><Relationship Id="rId13" Target="../media/image65.jpeg" Type="http://schemas.openxmlformats.org/officeDocument/2006/relationships/image"/><Relationship Id="rId2" Target="../media/image54.png" Type="http://schemas.openxmlformats.org/officeDocument/2006/relationships/image"/><Relationship Id="rId3" Target="../media/image55.sv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 Id="rId4" Target="../media/image66.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85549" y="7980780"/>
            <a:ext cx="3880634" cy="3334920"/>
            <a:chOff x="0" y="0"/>
            <a:chExt cx="812800" cy="698500"/>
          </a:xfrm>
        </p:grpSpPr>
        <p:sp>
          <p:nvSpPr>
            <p:cNvPr name="Freeform 3" id="3"/>
            <p:cNvSpPr/>
            <p:nvPr/>
          </p:nvSpPr>
          <p:spPr>
            <a:xfrm flipH="false" flipV="false" rot="0">
              <a:off x="4214" y="0"/>
              <a:ext cx="804372" cy="698500"/>
            </a:xfrm>
            <a:custGeom>
              <a:avLst/>
              <a:gdLst/>
              <a:ahLst/>
              <a:cxnLst/>
              <a:rect r="r" b="b" t="t" l="l"/>
              <a:pathLst>
                <a:path h="698500" w="804372">
                  <a:moveTo>
                    <a:pt x="797550" y="368218"/>
                  </a:moveTo>
                  <a:lnTo>
                    <a:pt x="616422" y="679532"/>
                  </a:lnTo>
                  <a:cubicBezTo>
                    <a:pt x="609589" y="691275"/>
                    <a:pt x="597028" y="698500"/>
                    <a:pt x="583441" y="698500"/>
                  </a:cubicBezTo>
                  <a:lnTo>
                    <a:pt x="220931" y="698500"/>
                  </a:lnTo>
                  <a:cubicBezTo>
                    <a:pt x="207344" y="698500"/>
                    <a:pt x="194783" y="691275"/>
                    <a:pt x="187950" y="679532"/>
                  </a:cubicBezTo>
                  <a:lnTo>
                    <a:pt x="6822" y="368218"/>
                  </a:lnTo>
                  <a:cubicBezTo>
                    <a:pt x="0" y="356493"/>
                    <a:pt x="0" y="342007"/>
                    <a:pt x="6822" y="330282"/>
                  </a:cubicBezTo>
                  <a:lnTo>
                    <a:pt x="187950" y="18968"/>
                  </a:lnTo>
                  <a:cubicBezTo>
                    <a:pt x="194783" y="7225"/>
                    <a:pt x="207344" y="0"/>
                    <a:pt x="220931" y="0"/>
                  </a:cubicBezTo>
                  <a:lnTo>
                    <a:pt x="583441" y="0"/>
                  </a:lnTo>
                  <a:cubicBezTo>
                    <a:pt x="597028" y="0"/>
                    <a:pt x="609589" y="7225"/>
                    <a:pt x="616422" y="18968"/>
                  </a:cubicBezTo>
                  <a:lnTo>
                    <a:pt x="797550" y="330282"/>
                  </a:lnTo>
                  <a:cubicBezTo>
                    <a:pt x="804372" y="342007"/>
                    <a:pt x="804372" y="356493"/>
                    <a:pt x="797550" y="368218"/>
                  </a:cubicBezTo>
                  <a:close/>
                </a:path>
              </a:pathLst>
            </a:custGeom>
            <a:solidFill>
              <a:srgbClr val="00ADEF"/>
            </a:solidFill>
          </p:spPr>
        </p:sp>
        <p:sp>
          <p:nvSpPr>
            <p:cNvPr name="TextBox 4" id="4"/>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AutoShape 5" id="5"/>
          <p:cNvSpPr/>
          <p:nvPr/>
        </p:nvSpPr>
        <p:spPr>
          <a:xfrm rot="-5400000">
            <a:off x="-1672563" y="6817397"/>
            <a:ext cx="4576012" cy="0"/>
          </a:xfrm>
          <a:prstGeom prst="line">
            <a:avLst/>
          </a:prstGeom>
          <a:ln cap="rnd" w="95250">
            <a:solidFill>
              <a:srgbClr val="00ADEF"/>
            </a:solidFill>
            <a:prstDash val="solid"/>
            <a:headEnd type="none" len="sm" w="sm"/>
            <a:tailEnd type="none" len="sm" w="sm"/>
          </a:ln>
        </p:spPr>
      </p:sp>
      <p:sp>
        <p:nvSpPr>
          <p:cNvPr name="AutoShape 6" id="6"/>
          <p:cNvSpPr/>
          <p:nvPr/>
        </p:nvSpPr>
        <p:spPr>
          <a:xfrm rot="-5400000">
            <a:off x="-1672563" y="3374353"/>
            <a:ext cx="4576012" cy="0"/>
          </a:xfrm>
          <a:prstGeom prst="line">
            <a:avLst/>
          </a:prstGeom>
          <a:ln cap="rnd" w="95250">
            <a:solidFill>
              <a:srgbClr val="000B5D"/>
            </a:solidFill>
            <a:prstDash val="solid"/>
            <a:headEnd type="none" len="sm" w="sm"/>
            <a:tailEnd type="none" len="sm" w="sm"/>
          </a:ln>
        </p:spPr>
      </p:sp>
      <p:grpSp>
        <p:nvGrpSpPr>
          <p:cNvPr name="Group 7" id="7"/>
          <p:cNvGrpSpPr/>
          <p:nvPr/>
        </p:nvGrpSpPr>
        <p:grpSpPr>
          <a:xfrm rot="0">
            <a:off x="13266184" y="412629"/>
            <a:ext cx="5944395" cy="2533943"/>
            <a:chOff x="0" y="0"/>
            <a:chExt cx="1638616" cy="698500"/>
          </a:xfrm>
        </p:grpSpPr>
        <p:sp>
          <p:nvSpPr>
            <p:cNvPr name="Freeform 8" id="8"/>
            <p:cNvSpPr/>
            <p:nvPr/>
          </p:nvSpPr>
          <p:spPr>
            <a:xfrm flipH="false" flipV="false" rot="0">
              <a:off x="2751" y="0"/>
              <a:ext cx="1633114" cy="698500"/>
            </a:xfrm>
            <a:custGeom>
              <a:avLst/>
              <a:gdLst/>
              <a:ahLst/>
              <a:cxnLst/>
              <a:rect r="r" b="b" t="t" l="l"/>
              <a:pathLst>
                <a:path h="698500" w="1633114">
                  <a:moveTo>
                    <a:pt x="1628660" y="361633"/>
                  </a:moveTo>
                  <a:lnTo>
                    <a:pt x="1439870" y="686117"/>
                  </a:lnTo>
                  <a:cubicBezTo>
                    <a:pt x="1435409" y="693784"/>
                    <a:pt x="1427208" y="698500"/>
                    <a:pt x="1418339" y="698500"/>
                  </a:cubicBezTo>
                  <a:lnTo>
                    <a:pt x="214775" y="698500"/>
                  </a:lnTo>
                  <a:cubicBezTo>
                    <a:pt x="205906" y="698500"/>
                    <a:pt x="197705" y="693784"/>
                    <a:pt x="193244" y="686117"/>
                  </a:cubicBezTo>
                  <a:lnTo>
                    <a:pt x="4454" y="361633"/>
                  </a:lnTo>
                  <a:cubicBezTo>
                    <a:pt x="0" y="353978"/>
                    <a:pt x="0" y="344522"/>
                    <a:pt x="4454" y="336867"/>
                  </a:cubicBezTo>
                  <a:lnTo>
                    <a:pt x="193244" y="12383"/>
                  </a:lnTo>
                  <a:cubicBezTo>
                    <a:pt x="197705" y="4716"/>
                    <a:pt x="205906" y="0"/>
                    <a:pt x="214775" y="0"/>
                  </a:cubicBezTo>
                  <a:lnTo>
                    <a:pt x="1418339" y="0"/>
                  </a:lnTo>
                  <a:cubicBezTo>
                    <a:pt x="1427208" y="0"/>
                    <a:pt x="1435409" y="4716"/>
                    <a:pt x="1439870" y="12383"/>
                  </a:cubicBezTo>
                  <a:lnTo>
                    <a:pt x="1628660" y="336867"/>
                  </a:lnTo>
                  <a:cubicBezTo>
                    <a:pt x="1633114" y="344522"/>
                    <a:pt x="1633114" y="353978"/>
                    <a:pt x="1628660" y="361633"/>
                  </a:cubicBezTo>
                  <a:close/>
                </a:path>
              </a:pathLst>
            </a:custGeom>
            <a:solidFill>
              <a:srgbClr val="00ADEF"/>
            </a:solidFill>
          </p:spPr>
        </p:sp>
        <p:sp>
          <p:nvSpPr>
            <p:cNvPr name="TextBox 9" id="9"/>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0">
            <a:off x="10150791" y="1004710"/>
            <a:ext cx="10689850" cy="9186590"/>
            <a:chOff x="0" y="0"/>
            <a:chExt cx="812800" cy="698500"/>
          </a:xfrm>
        </p:grpSpPr>
        <p:sp>
          <p:nvSpPr>
            <p:cNvPr name="Freeform 11" id="11"/>
            <p:cNvSpPr/>
            <p:nvPr/>
          </p:nvSpPr>
          <p:spPr>
            <a:xfrm flipH="false" flipV="false" rot="0">
              <a:off x="1530" y="0"/>
              <a:ext cx="809740" cy="698500"/>
            </a:xfrm>
            <a:custGeom>
              <a:avLst/>
              <a:gdLst/>
              <a:ahLst/>
              <a:cxnLst/>
              <a:rect r="r" b="b" t="t" l="l"/>
              <a:pathLst>
                <a:path h="698500" w="809740">
                  <a:moveTo>
                    <a:pt x="807264" y="356136"/>
                  </a:moveTo>
                  <a:lnTo>
                    <a:pt x="612076" y="691614"/>
                  </a:lnTo>
                  <a:cubicBezTo>
                    <a:pt x="609596" y="695877"/>
                    <a:pt x="605036" y="698500"/>
                    <a:pt x="600103" y="698500"/>
                  </a:cubicBezTo>
                  <a:lnTo>
                    <a:pt x="209637" y="698500"/>
                  </a:lnTo>
                  <a:cubicBezTo>
                    <a:pt x="204704" y="698500"/>
                    <a:pt x="200144" y="695877"/>
                    <a:pt x="197664" y="691614"/>
                  </a:cubicBezTo>
                  <a:lnTo>
                    <a:pt x="2476" y="356136"/>
                  </a:lnTo>
                  <a:cubicBezTo>
                    <a:pt x="0" y="351879"/>
                    <a:pt x="0" y="346621"/>
                    <a:pt x="2476" y="342364"/>
                  </a:cubicBezTo>
                  <a:lnTo>
                    <a:pt x="197664" y="6886"/>
                  </a:lnTo>
                  <a:cubicBezTo>
                    <a:pt x="200144" y="2623"/>
                    <a:pt x="204704" y="0"/>
                    <a:pt x="209637" y="0"/>
                  </a:cubicBezTo>
                  <a:lnTo>
                    <a:pt x="600103" y="0"/>
                  </a:lnTo>
                  <a:cubicBezTo>
                    <a:pt x="605036" y="0"/>
                    <a:pt x="609596" y="2623"/>
                    <a:pt x="612076" y="6886"/>
                  </a:cubicBezTo>
                  <a:lnTo>
                    <a:pt x="807264" y="342364"/>
                  </a:lnTo>
                  <a:cubicBezTo>
                    <a:pt x="809740" y="346621"/>
                    <a:pt x="809740" y="351879"/>
                    <a:pt x="807264" y="356136"/>
                  </a:cubicBezTo>
                  <a:close/>
                </a:path>
              </a:pathLst>
            </a:custGeom>
            <a:solidFill>
              <a:srgbClr val="000B5D"/>
            </a:solidFill>
          </p:spPr>
        </p:sp>
        <p:sp>
          <p:nvSpPr>
            <p:cNvPr name="TextBox 12" id="1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0809808" y="897105"/>
            <a:ext cx="10857146" cy="9401799"/>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26" t="0" r="-14926" b="0"/>
              </a:stretch>
            </a:blipFill>
          </p:spPr>
        </p:sp>
      </p:grpSp>
      <p:grpSp>
        <p:nvGrpSpPr>
          <p:cNvPr name="Group 15" id="15"/>
          <p:cNvGrpSpPr/>
          <p:nvPr/>
        </p:nvGrpSpPr>
        <p:grpSpPr>
          <a:xfrm rot="0">
            <a:off x="11235971" y="8781757"/>
            <a:ext cx="2948589" cy="2533943"/>
            <a:chOff x="0" y="0"/>
            <a:chExt cx="812800" cy="698500"/>
          </a:xfrm>
        </p:grpSpPr>
        <p:sp>
          <p:nvSpPr>
            <p:cNvPr name="Freeform 16" id="16"/>
            <p:cNvSpPr/>
            <p:nvPr/>
          </p:nvSpPr>
          <p:spPr>
            <a:xfrm flipH="false" flipV="false" rot="0">
              <a:off x="5546" y="0"/>
              <a:ext cx="801708" cy="698500"/>
            </a:xfrm>
            <a:custGeom>
              <a:avLst/>
              <a:gdLst/>
              <a:ahLst/>
              <a:cxnLst/>
              <a:rect r="r" b="b" t="t" l="l"/>
              <a:pathLst>
                <a:path h="698500" w="801708">
                  <a:moveTo>
                    <a:pt x="792729" y="374214"/>
                  </a:moveTo>
                  <a:lnTo>
                    <a:pt x="618579" y="673536"/>
                  </a:lnTo>
                  <a:cubicBezTo>
                    <a:pt x="609586" y="688992"/>
                    <a:pt x="593053" y="698500"/>
                    <a:pt x="575172" y="698500"/>
                  </a:cubicBezTo>
                  <a:lnTo>
                    <a:pt x="226536" y="698500"/>
                  </a:lnTo>
                  <a:cubicBezTo>
                    <a:pt x="208655" y="698500"/>
                    <a:pt x="192122" y="688992"/>
                    <a:pt x="183129" y="673536"/>
                  </a:cubicBezTo>
                  <a:lnTo>
                    <a:pt x="8979" y="374214"/>
                  </a:lnTo>
                  <a:cubicBezTo>
                    <a:pt x="0" y="358782"/>
                    <a:pt x="0" y="339718"/>
                    <a:pt x="8979" y="324286"/>
                  </a:cubicBezTo>
                  <a:lnTo>
                    <a:pt x="183129" y="24964"/>
                  </a:lnTo>
                  <a:cubicBezTo>
                    <a:pt x="192122" y="9508"/>
                    <a:pt x="208655" y="0"/>
                    <a:pt x="226536" y="0"/>
                  </a:cubicBezTo>
                  <a:lnTo>
                    <a:pt x="575172" y="0"/>
                  </a:lnTo>
                  <a:cubicBezTo>
                    <a:pt x="593053" y="0"/>
                    <a:pt x="609586" y="9508"/>
                    <a:pt x="618579" y="24964"/>
                  </a:cubicBezTo>
                  <a:lnTo>
                    <a:pt x="792729" y="324286"/>
                  </a:lnTo>
                  <a:cubicBezTo>
                    <a:pt x="801708" y="339718"/>
                    <a:pt x="801708" y="358782"/>
                    <a:pt x="792729" y="374214"/>
                  </a:cubicBezTo>
                  <a:close/>
                </a:path>
              </a:pathLst>
            </a:custGeom>
            <a:solidFill>
              <a:srgbClr val="000B5D"/>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18" id="18"/>
          <p:cNvSpPr/>
          <p:nvPr/>
        </p:nvSpPr>
        <p:spPr>
          <a:xfrm flipH="false" flipV="false" rot="0">
            <a:off x="1028700" y="7655083"/>
            <a:ext cx="7634367" cy="1603217"/>
          </a:xfrm>
          <a:custGeom>
            <a:avLst/>
            <a:gdLst/>
            <a:ahLst/>
            <a:cxnLst/>
            <a:rect r="r" b="b" t="t" l="l"/>
            <a:pathLst>
              <a:path h="1603217" w="7634367">
                <a:moveTo>
                  <a:pt x="0" y="0"/>
                </a:moveTo>
                <a:lnTo>
                  <a:pt x="7634367" y="0"/>
                </a:lnTo>
                <a:lnTo>
                  <a:pt x="7634367" y="1603217"/>
                </a:lnTo>
                <a:lnTo>
                  <a:pt x="0" y="1603217"/>
                </a:lnTo>
                <a:lnTo>
                  <a:pt x="0" y="0"/>
                </a:lnTo>
                <a:close/>
              </a:path>
            </a:pathLst>
          </a:custGeom>
          <a:blipFill>
            <a:blip r:embed="rId3"/>
            <a:stretch>
              <a:fillRect l="0" t="0" r="0" b="0"/>
            </a:stretch>
          </a:blipFill>
        </p:spPr>
      </p:sp>
      <p:sp>
        <p:nvSpPr>
          <p:cNvPr name="Freeform 19" id="19"/>
          <p:cNvSpPr/>
          <p:nvPr/>
        </p:nvSpPr>
        <p:spPr>
          <a:xfrm flipH="false" flipV="false" rot="0">
            <a:off x="1184684" y="1133972"/>
            <a:ext cx="1270807" cy="988052"/>
          </a:xfrm>
          <a:custGeom>
            <a:avLst/>
            <a:gdLst/>
            <a:ahLst/>
            <a:cxnLst/>
            <a:rect r="r" b="b" t="t" l="l"/>
            <a:pathLst>
              <a:path h="988052" w="1270807">
                <a:moveTo>
                  <a:pt x="0" y="0"/>
                </a:moveTo>
                <a:lnTo>
                  <a:pt x="1270807" y="0"/>
                </a:lnTo>
                <a:lnTo>
                  <a:pt x="1270807" y="988052"/>
                </a:lnTo>
                <a:lnTo>
                  <a:pt x="0" y="9880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1028700" y="3563742"/>
            <a:ext cx="6718152" cy="3694262"/>
          </a:xfrm>
          <a:prstGeom prst="rect">
            <a:avLst/>
          </a:prstGeom>
        </p:spPr>
        <p:txBody>
          <a:bodyPr anchor="t" rtlCol="false" tIns="0" lIns="0" bIns="0" rIns="0">
            <a:spAutoFit/>
          </a:bodyPr>
          <a:lstStyle/>
          <a:p>
            <a:pPr>
              <a:lnSpc>
                <a:spcPts val="9326"/>
              </a:lnSpc>
            </a:pPr>
            <a:r>
              <a:rPr lang="en-US" sz="9326">
                <a:solidFill>
                  <a:srgbClr val="000B5D"/>
                </a:solidFill>
                <a:latin typeface="Poppins Semi-Bold"/>
              </a:rPr>
              <a:t>NAME OF COMPANY/PROJECT</a:t>
            </a:r>
          </a:p>
        </p:txBody>
      </p:sp>
      <p:sp>
        <p:nvSpPr>
          <p:cNvPr name="TextBox 21" id="21"/>
          <p:cNvSpPr txBox="true"/>
          <p:nvPr/>
        </p:nvSpPr>
        <p:spPr>
          <a:xfrm rot="0">
            <a:off x="1028700" y="2409765"/>
            <a:ext cx="7973476" cy="930740"/>
          </a:xfrm>
          <a:prstGeom prst="rect">
            <a:avLst/>
          </a:prstGeom>
        </p:spPr>
        <p:txBody>
          <a:bodyPr anchor="t" rtlCol="false" tIns="0" lIns="0" bIns="0" rIns="0">
            <a:spAutoFit/>
          </a:bodyPr>
          <a:lstStyle/>
          <a:p>
            <a:pPr>
              <a:lnSpc>
                <a:spcPts val="7267"/>
              </a:lnSpc>
            </a:pPr>
            <a:r>
              <a:rPr lang="en-US" sz="5191">
                <a:solidFill>
                  <a:srgbClr val="000B5D"/>
                </a:solidFill>
                <a:latin typeface="Poppins"/>
              </a:rPr>
              <a:t>COMPANY PROFILE</a:t>
            </a:r>
          </a:p>
        </p:txBody>
      </p:sp>
      <p:sp>
        <p:nvSpPr>
          <p:cNvPr name="TextBox 22" id="22"/>
          <p:cNvSpPr txBox="true"/>
          <p:nvPr/>
        </p:nvSpPr>
        <p:spPr>
          <a:xfrm rot="0">
            <a:off x="2705248" y="1470719"/>
            <a:ext cx="1477103" cy="436812"/>
          </a:xfrm>
          <a:prstGeom prst="rect">
            <a:avLst/>
          </a:prstGeom>
        </p:spPr>
        <p:txBody>
          <a:bodyPr anchor="t" rtlCol="false" tIns="0" lIns="0" bIns="0" rIns="0">
            <a:spAutoFit/>
          </a:bodyPr>
          <a:lstStyle/>
          <a:p>
            <a:pPr>
              <a:lnSpc>
                <a:spcPts val="3045"/>
              </a:lnSpc>
            </a:pPr>
            <a:r>
              <a:rPr lang="en-US" sz="3045">
                <a:solidFill>
                  <a:srgbClr val="000B5D"/>
                </a:solidFill>
                <a:latin typeface="Poppins Bold"/>
              </a:rPr>
              <a:t>CERITA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42975"/>
            <a:ext cx="4058492" cy="542924"/>
          </a:xfrm>
          <a:prstGeom prst="rect">
            <a:avLst/>
          </a:prstGeom>
        </p:spPr>
        <p:txBody>
          <a:bodyPr anchor="t" rtlCol="false" tIns="0" lIns="0" bIns="0" rIns="0">
            <a:spAutoFit/>
          </a:bodyPr>
          <a:lstStyle/>
          <a:p>
            <a:pPr>
              <a:lnSpc>
                <a:spcPts val="4200"/>
              </a:lnSpc>
            </a:pPr>
            <a:r>
              <a:rPr lang="en-US" sz="3000">
                <a:solidFill>
                  <a:srgbClr val="000B5D"/>
                </a:solidFill>
                <a:latin typeface="Poppins"/>
              </a:rPr>
              <a:t>COMPANY PRODUCT</a:t>
            </a:r>
          </a:p>
        </p:txBody>
      </p:sp>
      <p:sp>
        <p:nvSpPr>
          <p:cNvPr name="TextBox 3" id="3"/>
          <p:cNvSpPr txBox="true"/>
          <p:nvPr/>
        </p:nvSpPr>
        <p:spPr>
          <a:xfrm rot="0">
            <a:off x="1028700" y="1523999"/>
            <a:ext cx="7048321" cy="647700"/>
          </a:xfrm>
          <a:prstGeom prst="rect">
            <a:avLst/>
          </a:prstGeom>
        </p:spPr>
        <p:txBody>
          <a:bodyPr anchor="t" rtlCol="false" tIns="0" lIns="0" bIns="0" rIns="0">
            <a:spAutoFit/>
          </a:bodyPr>
          <a:lstStyle/>
          <a:p>
            <a:pPr>
              <a:lnSpc>
                <a:spcPts val="4500"/>
              </a:lnSpc>
            </a:pPr>
            <a:r>
              <a:rPr lang="en-US" sz="4500">
                <a:solidFill>
                  <a:srgbClr val="000B5D"/>
                </a:solidFill>
                <a:latin typeface="Poppins Semi-Bold"/>
              </a:rPr>
              <a:t>ALL OF OUR PRODUCTS</a:t>
            </a:r>
          </a:p>
        </p:txBody>
      </p:sp>
      <p:grpSp>
        <p:nvGrpSpPr>
          <p:cNvPr name="Group 4" id="4"/>
          <p:cNvGrpSpPr/>
          <p:nvPr/>
        </p:nvGrpSpPr>
        <p:grpSpPr>
          <a:xfrm rot="0">
            <a:off x="3499579" y="2950865"/>
            <a:ext cx="3967043" cy="1041524"/>
            <a:chOff x="0" y="0"/>
            <a:chExt cx="2660504" cy="698500"/>
          </a:xfrm>
        </p:grpSpPr>
        <p:sp>
          <p:nvSpPr>
            <p:cNvPr name="Freeform 5" id="5"/>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6" id="6"/>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7" id="7"/>
          <p:cNvGrpSpPr/>
          <p:nvPr/>
        </p:nvGrpSpPr>
        <p:grpSpPr>
          <a:xfrm rot="0">
            <a:off x="3499579" y="6517217"/>
            <a:ext cx="3967043" cy="1041524"/>
            <a:chOff x="0" y="0"/>
            <a:chExt cx="2660504" cy="698500"/>
          </a:xfrm>
        </p:grpSpPr>
        <p:sp>
          <p:nvSpPr>
            <p:cNvPr name="Freeform 8" id="8"/>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9" id="9"/>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sp>
        <p:nvSpPr>
          <p:cNvPr name="TextBox 10" id="10"/>
          <p:cNvSpPr txBox="true"/>
          <p:nvPr/>
        </p:nvSpPr>
        <p:spPr>
          <a:xfrm rot="0">
            <a:off x="5012690" y="2969596"/>
            <a:ext cx="2001606" cy="502031"/>
          </a:xfrm>
          <a:prstGeom prst="rect">
            <a:avLst/>
          </a:prstGeom>
        </p:spPr>
        <p:txBody>
          <a:bodyPr anchor="t" rtlCol="false" tIns="0" lIns="0" bIns="0" rIns="0">
            <a:spAutoFit/>
          </a:bodyPr>
          <a:lstStyle/>
          <a:p>
            <a:pPr>
              <a:lnSpc>
                <a:spcPts val="3824"/>
              </a:lnSpc>
            </a:pPr>
            <a:r>
              <a:rPr lang="en-US" sz="2731">
                <a:solidFill>
                  <a:srgbClr val="FFFFFF"/>
                </a:solidFill>
                <a:latin typeface="Poppins"/>
              </a:rPr>
              <a:t>PRODUCT 1</a:t>
            </a:r>
          </a:p>
        </p:txBody>
      </p:sp>
      <p:sp>
        <p:nvSpPr>
          <p:cNvPr name="TextBox 11" id="11"/>
          <p:cNvSpPr txBox="true"/>
          <p:nvPr/>
        </p:nvSpPr>
        <p:spPr>
          <a:xfrm rot="0">
            <a:off x="5012690" y="6535948"/>
            <a:ext cx="2001606" cy="502031"/>
          </a:xfrm>
          <a:prstGeom prst="rect">
            <a:avLst/>
          </a:prstGeom>
        </p:spPr>
        <p:txBody>
          <a:bodyPr anchor="t" rtlCol="false" tIns="0" lIns="0" bIns="0" rIns="0">
            <a:spAutoFit/>
          </a:bodyPr>
          <a:lstStyle/>
          <a:p>
            <a:pPr>
              <a:lnSpc>
                <a:spcPts val="3824"/>
              </a:lnSpc>
            </a:pPr>
            <a:r>
              <a:rPr lang="en-US" sz="2731">
                <a:solidFill>
                  <a:srgbClr val="FFFFFF"/>
                </a:solidFill>
                <a:latin typeface="Poppins"/>
              </a:rPr>
              <a:t>PRODUCT 3</a:t>
            </a:r>
          </a:p>
        </p:txBody>
      </p:sp>
      <p:grpSp>
        <p:nvGrpSpPr>
          <p:cNvPr name="Group 12" id="12"/>
          <p:cNvGrpSpPr/>
          <p:nvPr/>
        </p:nvGrpSpPr>
        <p:grpSpPr>
          <a:xfrm rot="0">
            <a:off x="3266720" y="3524893"/>
            <a:ext cx="5235278" cy="2137280"/>
            <a:chOff x="0" y="0"/>
            <a:chExt cx="1710979" cy="698500"/>
          </a:xfrm>
        </p:grpSpPr>
        <p:sp>
          <p:nvSpPr>
            <p:cNvPr name="Freeform 13" id="13"/>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4" id="14"/>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5" id="15"/>
          <p:cNvGrpSpPr/>
          <p:nvPr/>
        </p:nvGrpSpPr>
        <p:grpSpPr>
          <a:xfrm rot="0">
            <a:off x="3266720" y="7091245"/>
            <a:ext cx="5235278" cy="2137280"/>
            <a:chOff x="0" y="0"/>
            <a:chExt cx="1710979" cy="698500"/>
          </a:xfrm>
        </p:grpSpPr>
        <p:sp>
          <p:nvSpPr>
            <p:cNvPr name="Freeform 16" id="16"/>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7" id="17"/>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8" id="18"/>
          <p:cNvGrpSpPr/>
          <p:nvPr/>
        </p:nvGrpSpPr>
        <p:grpSpPr>
          <a:xfrm rot="0">
            <a:off x="1078134" y="2322607"/>
            <a:ext cx="3886041" cy="3339566"/>
            <a:chOff x="0" y="0"/>
            <a:chExt cx="812800" cy="698500"/>
          </a:xfrm>
        </p:grpSpPr>
        <p:sp>
          <p:nvSpPr>
            <p:cNvPr name="Freeform 19" id="19"/>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20" id="20"/>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1" id="21"/>
          <p:cNvGrpSpPr/>
          <p:nvPr/>
        </p:nvGrpSpPr>
        <p:grpSpPr>
          <a:xfrm rot="0">
            <a:off x="1078134" y="5888958"/>
            <a:ext cx="3886041" cy="3339566"/>
            <a:chOff x="0" y="0"/>
            <a:chExt cx="812800" cy="698500"/>
          </a:xfrm>
        </p:grpSpPr>
        <p:sp>
          <p:nvSpPr>
            <p:cNvPr name="Freeform 22" id="22"/>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23" id="23"/>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4" id="24"/>
          <p:cNvGrpSpPr/>
          <p:nvPr/>
        </p:nvGrpSpPr>
        <p:grpSpPr>
          <a:xfrm rot="0">
            <a:off x="1163603" y="2396057"/>
            <a:ext cx="3715103" cy="3192666"/>
            <a:chOff x="0" y="0"/>
            <a:chExt cx="812800" cy="698500"/>
          </a:xfrm>
        </p:grpSpPr>
        <p:sp>
          <p:nvSpPr>
            <p:cNvPr name="Freeform 25" id="25"/>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6" id="26"/>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7" id="27"/>
          <p:cNvGrpSpPr/>
          <p:nvPr/>
        </p:nvGrpSpPr>
        <p:grpSpPr>
          <a:xfrm rot="0">
            <a:off x="1163603" y="5962408"/>
            <a:ext cx="3715103" cy="3192666"/>
            <a:chOff x="0" y="0"/>
            <a:chExt cx="812800" cy="698500"/>
          </a:xfrm>
        </p:grpSpPr>
        <p:sp>
          <p:nvSpPr>
            <p:cNvPr name="Freeform 28" id="28"/>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9" id="29"/>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30" id="30"/>
          <p:cNvGrpSpPr/>
          <p:nvPr/>
        </p:nvGrpSpPr>
        <p:grpSpPr>
          <a:xfrm rot="0">
            <a:off x="1275905" y="2481083"/>
            <a:ext cx="3490498" cy="3022614"/>
            <a:chOff x="0" y="0"/>
            <a:chExt cx="4282440" cy="3708400"/>
          </a:xfrm>
        </p:grpSpPr>
        <p:sp>
          <p:nvSpPr>
            <p:cNvPr name="Freeform 31" id="31"/>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46" t="0" r="-14946" b="0"/>
              </a:stretch>
            </a:blipFill>
          </p:spPr>
        </p:sp>
      </p:grpSp>
      <p:grpSp>
        <p:nvGrpSpPr>
          <p:cNvPr name="Group 32" id="32"/>
          <p:cNvGrpSpPr/>
          <p:nvPr/>
        </p:nvGrpSpPr>
        <p:grpSpPr>
          <a:xfrm rot="0">
            <a:off x="1275905" y="6047434"/>
            <a:ext cx="3490498" cy="3022614"/>
            <a:chOff x="0" y="0"/>
            <a:chExt cx="4282440" cy="3708400"/>
          </a:xfrm>
        </p:grpSpPr>
        <p:sp>
          <p:nvSpPr>
            <p:cNvPr name="Freeform 33" id="3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4946" t="0" r="-14946" b="0"/>
              </a:stretch>
            </a:blipFill>
          </p:spPr>
        </p:sp>
      </p:grpSp>
      <p:sp>
        <p:nvSpPr>
          <p:cNvPr name="TextBox 34" id="34"/>
          <p:cNvSpPr txBox="true"/>
          <p:nvPr/>
        </p:nvSpPr>
        <p:spPr>
          <a:xfrm rot="0">
            <a:off x="5012690" y="3845778"/>
            <a:ext cx="2721701" cy="1527678"/>
          </a:xfrm>
          <a:prstGeom prst="rect">
            <a:avLst/>
          </a:prstGeom>
        </p:spPr>
        <p:txBody>
          <a:bodyPr anchor="t" rtlCol="false" tIns="0" lIns="0" bIns="0" rIns="0">
            <a:spAutoFit/>
          </a:bodyPr>
          <a:lstStyle/>
          <a:p>
            <a:pPr algn="just">
              <a:lnSpc>
                <a:spcPts val="1728"/>
              </a:lnSpc>
            </a:pPr>
            <a:r>
              <a:rPr lang="en-US" sz="1440">
                <a:solidFill>
                  <a:srgbClr val="000B5D"/>
                </a:solidFill>
                <a:latin typeface="Poppins"/>
              </a:rPr>
              <a:t>Lorem ipsum dolor sit amet, consectetur adipiscing elit. Duis nec massa nulla. Vivamus tempor ante eget nisi molestie imperdiet. Nunc in venenatis metus, non lobortis elit. </a:t>
            </a:r>
          </a:p>
        </p:txBody>
      </p:sp>
      <p:sp>
        <p:nvSpPr>
          <p:cNvPr name="TextBox 35" id="35"/>
          <p:cNvSpPr txBox="true"/>
          <p:nvPr/>
        </p:nvSpPr>
        <p:spPr>
          <a:xfrm rot="0">
            <a:off x="5012690" y="7412130"/>
            <a:ext cx="2721701" cy="1527678"/>
          </a:xfrm>
          <a:prstGeom prst="rect">
            <a:avLst/>
          </a:prstGeom>
        </p:spPr>
        <p:txBody>
          <a:bodyPr anchor="t" rtlCol="false" tIns="0" lIns="0" bIns="0" rIns="0">
            <a:spAutoFit/>
          </a:bodyPr>
          <a:lstStyle/>
          <a:p>
            <a:pPr algn="just">
              <a:lnSpc>
                <a:spcPts val="1728"/>
              </a:lnSpc>
            </a:pPr>
            <a:r>
              <a:rPr lang="en-US" sz="1440">
                <a:solidFill>
                  <a:srgbClr val="000B5D"/>
                </a:solidFill>
                <a:latin typeface="Poppins"/>
              </a:rPr>
              <a:t>Lorem ipsum dolor sit amet, consectetur adipiscing elit. Duis nec massa nulla. Vivamus tempor ante eget nisi molestie imperdiet. Nunc in venenatis metus, non lobortis elit. </a:t>
            </a:r>
          </a:p>
        </p:txBody>
      </p:sp>
      <p:grpSp>
        <p:nvGrpSpPr>
          <p:cNvPr name="Group 36" id="36"/>
          <p:cNvGrpSpPr/>
          <p:nvPr/>
        </p:nvGrpSpPr>
        <p:grpSpPr>
          <a:xfrm rot="0">
            <a:off x="12256881" y="2950865"/>
            <a:ext cx="3967043" cy="1041524"/>
            <a:chOff x="0" y="0"/>
            <a:chExt cx="2660504" cy="698500"/>
          </a:xfrm>
        </p:grpSpPr>
        <p:sp>
          <p:nvSpPr>
            <p:cNvPr name="Freeform 37" id="37"/>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38" id="38"/>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39" id="39"/>
          <p:cNvGrpSpPr/>
          <p:nvPr/>
        </p:nvGrpSpPr>
        <p:grpSpPr>
          <a:xfrm rot="0">
            <a:off x="12256881" y="6517217"/>
            <a:ext cx="3967043" cy="1041524"/>
            <a:chOff x="0" y="0"/>
            <a:chExt cx="2660504" cy="698500"/>
          </a:xfrm>
        </p:grpSpPr>
        <p:sp>
          <p:nvSpPr>
            <p:cNvPr name="Freeform 40" id="40"/>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41" id="41"/>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sp>
        <p:nvSpPr>
          <p:cNvPr name="TextBox 42" id="42"/>
          <p:cNvSpPr txBox="true"/>
          <p:nvPr/>
        </p:nvSpPr>
        <p:spPr>
          <a:xfrm rot="0">
            <a:off x="13769992" y="2969596"/>
            <a:ext cx="2001606" cy="502031"/>
          </a:xfrm>
          <a:prstGeom prst="rect">
            <a:avLst/>
          </a:prstGeom>
        </p:spPr>
        <p:txBody>
          <a:bodyPr anchor="t" rtlCol="false" tIns="0" lIns="0" bIns="0" rIns="0">
            <a:spAutoFit/>
          </a:bodyPr>
          <a:lstStyle/>
          <a:p>
            <a:pPr>
              <a:lnSpc>
                <a:spcPts val="3824"/>
              </a:lnSpc>
            </a:pPr>
            <a:r>
              <a:rPr lang="en-US" sz="2731">
                <a:solidFill>
                  <a:srgbClr val="FFFFFF"/>
                </a:solidFill>
                <a:latin typeface="Poppins"/>
              </a:rPr>
              <a:t>PRODUCT 2</a:t>
            </a:r>
          </a:p>
        </p:txBody>
      </p:sp>
      <p:sp>
        <p:nvSpPr>
          <p:cNvPr name="TextBox 43" id="43"/>
          <p:cNvSpPr txBox="true"/>
          <p:nvPr/>
        </p:nvSpPr>
        <p:spPr>
          <a:xfrm rot="0">
            <a:off x="13769992" y="6535948"/>
            <a:ext cx="2001606" cy="502031"/>
          </a:xfrm>
          <a:prstGeom prst="rect">
            <a:avLst/>
          </a:prstGeom>
        </p:spPr>
        <p:txBody>
          <a:bodyPr anchor="t" rtlCol="false" tIns="0" lIns="0" bIns="0" rIns="0">
            <a:spAutoFit/>
          </a:bodyPr>
          <a:lstStyle/>
          <a:p>
            <a:pPr>
              <a:lnSpc>
                <a:spcPts val="3824"/>
              </a:lnSpc>
            </a:pPr>
            <a:r>
              <a:rPr lang="en-US" sz="2731">
                <a:solidFill>
                  <a:srgbClr val="FFFFFF"/>
                </a:solidFill>
                <a:latin typeface="Poppins"/>
              </a:rPr>
              <a:t>PRODUCT 4</a:t>
            </a:r>
          </a:p>
        </p:txBody>
      </p:sp>
      <p:grpSp>
        <p:nvGrpSpPr>
          <p:cNvPr name="Group 44" id="44"/>
          <p:cNvGrpSpPr/>
          <p:nvPr/>
        </p:nvGrpSpPr>
        <p:grpSpPr>
          <a:xfrm rot="0">
            <a:off x="12024022" y="3524893"/>
            <a:ext cx="5235278" cy="2137280"/>
            <a:chOff x="0" y="0"/>
            <a:chExt cx="1710979" cy="698500"/>
          </a:xfrm>
        </p:grpSpPr>
        <p:sp>
          <p:nvSpPr>
            <p:cNvPr name="Freeform 45" id="45"/>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46" id="46"/>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47" id="47"/>
          <p:cNvGrpSpPr/>
          <p:nvPr/>
        </p:nvGrpSpPr>
        <p:grpSpPr>
          <a:xfrm rot="0">
            <a:off x="12024022" y="7091245"/>
            <a:ext cx="5235278" cy="2137280"/>
            <a:chOff x="0" y="0"/>
            <a:chExt cx="1710979" cy="698500"/>
          </a:xfrm>
        </p:grpSpPr>
        <p:sp>
          <p:nvSpPr>
            <p:cNvPr name="Freeform 48" id="48"/>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49" id="49"/>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50" id="50"/>
          <p:cNvGrpSpPr/>
          <p:nvPr/>
        </p:nvGrpSpPr>
        <p:grpSpPr>
          <a:xfrm rot="0">
            <a:off x="9835436" y="2322607"/>
            <a:ext cx="3886041" cy="3339566"/>
            <a:chOff x="0" y="0"/>
            <a:chExt cx="812800" cy="698500"/>
          </a:xfrm>
        </p:grpSpPr>
        <p:sp>
          <p:nvSpPr>
            <p:cNvPr name="Freeform 51" id="51"/>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52" id="52"/>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3" id="53"/>
          <p:cNvGrpSpPr/>
          <p:nvPr/>
        </p:nvGrpSpPr>
        <p:grpSpPr>
          <a:xfrm rot="0">
            <a:off x="9835436" y="5888958"/>
            <a:ext cx="3886041" cy="3339566"/>
            <a:chOff x="0" y="0"/>
            <a:chExt cx="812800" cy="698500"/>
          </a:xfrm>
        </p:grpSpPr>
        <p:sp>
          <p:nvSpPr>
            <p:cNvPr name="Freeform 54" id="54"/>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55" id="55"/>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6" id="56"/>
          <p:cNvGrpSpPr/>
          <p:nvPr/>
        </p:nvGrpSpPr>
        <p:grpSpPr>
          <a:xfrm rot="0">
            <a:off x="9920905" y="2396057"/>
            <a:ext cx="3715103" cy="3192666"/>
            <a:chOff x="0" y="0"/>
            <a:chExt cx="812800" cy="698500"/>
          </a:xfrm>
        </p:grpSpPr>
        <p:sp>
          <p:nvSpPr>
            <p:cNvPr name="Freeform 57" id="57"/>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58" id="58"/>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9" id="59"/>
          <p:cNvGrpSpPr/>
          <p:nvPr/>
        </p:nvGrpSpPr>
        <p:grpSpPr>
          <a:xfrm rot="0">
            <a:off x="9920905" y="5962408"/>
            <a:ext cx="3715103" cy="3192666"/>
            <a:chOff x="0" y="0"/>
            <a:chExt cx="812800" cy="698500"/>
          </a:xfrm>
        </p:grpSpPr>
        <p:sp>
          <p:nvSpPr>
            <p:cNvPr name="Freeform 60" id="60"/>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61" id="61"/>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62" id="62"/>
          <p:cNvGrpSpPr/>
          <p:nvPr/>
        </p:nvGrpSpPr>
        <p:grpSpPr>
          <a:xfrm rot="0">
            <a:off x="10033207" y="2481083"/>
            <a:ext cx="3490498" cy="3022614"/>
            <a:chOff x="0" y="0"/>
            <a:chExt cx="4282440" cy="3708400"/>
          </a:xfrm>
        </p:grpSpPr>
        <p:sp>
          <p:nvSpPr>
            <p:cNvPr name="Freeform 63" id="6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26" t="0" r="-14926" b="0"/>
              </a:stretch>
            </a:blipFill>
          </p:spPr>
        </p:sp>
      </p:grpSp>
      <p:grpSp>
        <p:nvGrpSpPr>
          <p:cNvPr name="Group 64" id="64"/>
          <p:cNvGrpSpPr/>
          <p:nvPr/>
        </p:nvGrpSpPr>
        <p:grpSpPr>
          <a:xfrm rot="0">
            <a:off x="10033207" y="6047434"/>
            <a:ext cx="3490498" cy="3022614"/>
            <a:chOff x="0" y="0"/>
            <a:chExt cx="4282440" cy="3708400"/>
          </a:xfrm>
        </p:grpSpPr>
        <p:sp>
          <p:nvSpPr>
            <p:cNvPr name="Freeform 65" id="6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946" t="0" r="-14946" b="0"/>
              </a:stretch>
            </a:blipFill>
          </p:spPr>
        </p:sp>
      </p:grpSp>
      <p:sp>
        <p:nvSpPr>
          <p:cNvPr name="TextBox 66" id="66"/>
          <p:cNvSpPr txBox="true"/>
          <p:nvPr/>
        </p:nvSpPr>
        <p:spPr>
          <a:xfrm rot="0">
            <a:off x="13769992" y="3845778"/>
            <a:ext cx="2721701" cy="1527678"/>
          </a:xfrm>
          <a:prstGeom prst="rect">
            <a:avLst/>
          </a:prstGeom>
        </p:spPr>
        <p:txBody>
          <a:bodyPr anchor="t" rtlCol="false" tIns="0" lIns="0" bIns="0" rIns="0">
            <a:spAutoFit/>
          </a:bodyPr>
          <a:lstStyle/>
          <a:p>
            <a:pPr algn="just">
              <a:lnSpc>
                <a:spcPts val="1728"/>
              </a:lnSpc>
            </a:pPr>
            <a:r>
              <a:rPr lang="en-US" sz="1440">
                <a:solidFill>
                  <a:srgbClr val="000B5D"/>
                </a:solidFill>
                <a:latin typeface="Poppins"/>
              </a:rPr>
              <a:t>Lorem ipsum dolor sit amet, consectetur adipiscing elit. Duis nec massa nulla. Vivamus tempor ante eget nisi molestie imperdiet. Nunc in venenatis metus, non lobortis elit. </a:t>
            </a:r>
          </a:p>
        </p:txBody>
      </p:sp>
      <p:sp>
        <p:nvSpPr>
          <p:cNvPr name="TextBox 67" id="67"/>
          <p:cNvSpPr txBox="true"/>
          <p:nvPr/>
        </p:nvSpPr>
        <p:spPr>
          <a:xfrm rot="0">
            <a:off x="13769992" y="7412130"/>
            <a:ext cx="2721701" cy="1527678"/>
          </a:xfrm>
          <a:prstGeom prst="rect">
            <a:avLst/>
          </a:prstGeom>
        </p:spPr>
        <p:txBody>
          <a:bodyPr anchor="t" rtlCol="false" tIns="0" lIns="0" bIns="0" rIns="0">
            <a:spAutoFit/>
          </a:bodyPr>
          <a:lstStyle/>
          <a:p>
            <a:pPr algn="just">
              <a:lnSpc>
                <a:spcPts val="1728"/>
              </a:lnSpc>
            </a:pPr>
            <a:r>
              <a:rPr lang="en-US" sz="1440">
                <a:solidFill>
                  <a:srgbClr val="000B5D"/>
                </a:solidFill>
                <a:latin typeface="Poppins"/>
              </a:rPr>
              <a:t>Lorem ipsum dolor sit amet, consectetur adipiscing elit. Duis nec massa nulla. Vivamus tempor ante eget nisi molestie imperdiet. Nunc in venenatis metus, non lobortis elit. </a:t>
            </a:r>
          </a:p>
        </p:txBody>
      </p:sp>
      <p:grpSp>
        <p:nvGrpSpPr>
          <p:cNvPr name="Group 68" id="68"/>
          <p:cNvGrpSpPr/>
          <p:nvPr/>
        </p:nvGrpSpPr>
        <p:grpSpPr>
          <a:xfrm rot="0">
            <a:off x="15523005" y="9609524"/>
            <a:ext cx="4185210" cy="2172476"/>
            <a:chOff x="0" y="0"/>
            <a:chExt cx="1345639" cy="698500"/>
          </a:xfrm>
        </p:grpSpPr>
        <p:sp>
          <p:nvSpPr>
            <p:cNvPr name="Freeform 69" id="69"/>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0" id="70"/>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71" id="71"/>
          <p:cNvGrpSpPr/>
          <p:nvPr/>
        </p:nvGrpSpPr>
        <p:grpSpPr>
          <a:xfrm rot="0">
            <a:off x="12024022" y="9871150"/>
            <a:ext cx="8141223" cy="1553840"/>
            <a:chOff x="0" y="0"/>
            <a:chExt cx="3659737" cy="698500"/>
          </a:xfrm>
        </p:grpSpPr>
        <p:sp>
          <p:nvSpPr>
            <p:cNvPr name="Freeform 72" id="72"/>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73" id="73"/>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8573" y="9010697"/>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2228904" y="9654243"/>
            <a:ext cx="8377487" cy="2964361"/>
            <a:chOff x="0" y="0"/>
            <a:chExt cx="1974009" cy="698500"/>
          </a:xfrm>
        </p:grpSpPr>
        <p:sp>
          <p:nvSpPr>
            <p:cNvPr name="Freeform 6" id="6"/>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7" id="7"/>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9593193" y="1719818"/>
            <a:ext cx="2941372" cy="629134"/>
            <a:chOff x="0" y="0"/>
            <a:chExt cx="3265677" cy="698500"/>
          </a:xfrm>
        </p:grpSpPr>
        <p:sp>
          <p:nvSpPr>
            <p:cNvPr name="Freeform 9" id="9"/>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0" id="10"/>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9593193" y="3281659"/>
            <a:ext cx="2941372" cy="629134"/>
            <a:chOff x="0" y="0"/>
            <a:chExt cx="3265677" cy="698500"/>
          </a:xfrm>
        </p:grpSpPr>
        <p:sp>
          <p:nvSpPr>
            <p:cNvPr name="Freeform 12" id="12"/>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3" id="13"/>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9548057" y="2134965"/>
            <a:ext cx="7711243" cy="876737"/>
            <a:chOff x="0" y="0"/>
            <a:chExt cx="6143581" cy="698500"/>
          </a:xfrm>
        </p:grpSpPr>
        <p:sp>
          <p:nvSpPr>
            <p:cNvPr name="Freeform 15" id="15"/>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6" id="16"/>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9548057" y="3696806"/>
            <a:ext cx="7711243" cy="876737"/>
            <a:chOff x="0" y="0"/>
            <a:chExt cx="6143581" cy="698500"/>
          </a:xfrm>
        </p:grpSpPr>
        <p:sp>
          <p:nvSpPr>
            <p:cNvPr name="Freeform 18" id="18"/>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9" id="19"/>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8751828" y="1449861"/>
            <a:ext cx="1592458" cy="1368519"/>
            <a:chOff x="0" y="0"/>
            <a:chExt cx="812800" cy="698500"/>
          </a:xfrm>
        </p:grpSpPr>
        <p:sp>
          <p:nvSpPr>
            <p:cNvPr name="Freeform 21" id="21"/>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8751828" y="3011702"/>
            <a:ext cx="1592458" cy="1368519"/>
            <a:chOff x="0" y="0"/>
            <a:chExt cx="812800" cy="698500"/>
          </a:xfrm>
        </p:grpSpPr>
        <p:sp>
          <p:nvSpPr>
            <p:cNvPr name="Freeform 24" id="24"/>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5" id="2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8815974" y="1505831"/>
            <a:ext cx="1464166" cy="1258268"/>
            <a:chOff x="0" y="0"/>
            <a:chExt cx="812800" cy="698500"/>
          </a:xfrm>
        </p:grpSpPr>
        <p:sp>
          <p:nvSpPr>
            <p:cNvPr name="Freeform 27" id="27"/>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28" id="28"/>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9" id="29"/>
          <p:cNvGrpSpPr/>
          <p:nvPr/>
        </p:nvGrpSpPr>
        <p:grpSpPr>
          <a:xfrm rot="0">
            <a:off x="8815974" y="3067672"/>
            <a:ext cx="1464166" cy="1258268"/>
            <a:chOff x="0" y="0"/>
            <a:chExt cx="812800" cy="698500"/>
          </a:xfrm>
        </p:grpSpPr>
        <p:sp>
          <p:nvSpPr>
            <p:cNvPr name="Freeform 30" id="30"/>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31" id="31"/>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32" id="32"/>
          <p:cNvGrpSpPr/>
          <p:nvPr/>
        </p:nvGrpSpPr>
        <p:grpSpPr>
          <a:xfrm rot="0">
            <a:off x="9593193" y="4843500"/>
            <a:ext cx="2941372" cy="629134"/>
            <a:chOff x="0" y="0"/>
            <a:chExt cx="3265677" cy="698500"/>
          </a:xfrm>
        </p:grpSpPr>
        <p:sp>
          <p:nvSpPr>
            <p:cNvPr name="Freeform 33" id="33"/>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34" id="34"/>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35" id="35"/>
          <p:cNvGrpSpPr/>
          <p:nvPr/>
        </p:nvGrpSpPr>
        <p:grpSpPr>
          <a:xfrm rot="0">
            <a:off x="9593193" y="6404958"/>
            <a:ext cx="2941372" cy="629134"/>
            <a:chOff x="0" y="0"/>
            <a:chExt cx="3265677" cy="698500"/>
          </a:xfrm>
        </p:grpSpPr>
        <p:sp>
          <p:nvSpPr>
            <p:cNvPr name="Freeform 36" id="36"/>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37" id="37"/>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38" id="38"/>
          <p:cNvGrpSpPr/>
          <p:nvPr/>
        </p:nvGrpSpPr>
        <p:grpSpPr>
          <a:xfrm rot="0">
            <a:off x="9548057" y="5258647"/>
            <a:ext cx="7711243" cy="876737"/>
            <a:chOff x="0" y="0"/>
            <a:chExt cx="6143581" cy="698500"/>
          </a:xfrm>
        </p:grpSpPr>
        <p:sp>
          <p:nvSpPr>
            <p:cNvPr name="Freeform 39" id="39"/>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40" id="40"/>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41" id="41"/>
          <p:cNvGrpSpPr/>
          <p:nvPr/>
        </p:nvGrpSpPr>
        <p:grpSpPr>
          <a:xfrm rot="0">
            <a:off x="9548057" y="6820105"/>
            <a:ext cx="7711243" cy="876737"/>
            <a:chOff x="0" y="0"/>
            <a:chExt cx="6143581" cy="698500"/>
          </a:xfrm>
        </p:grpSpPr>
        <p:sp>
          <p:nvSpPr>
            <p:cNvPr name="Freeform 42" id="42"/>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43" id="43"/>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44" id="44"/>
          <p:cNvGrpSpPr/>
          <p:nvPr/>
        </p:nvGrpSpPr>
        <p:grpSpPr>
          <a:xfrm rot="0">
            <a:off x="8751828" y="4573543"/>
            <a:ext cx="1592458" cy="1368519"/>
            <a:chOff x="0" y="0"/>
            <a:chExt cx="812800" cy="698500"/>
          </a:xfrm>
        </p:grpSpPr>
        <p:sp>
          <p:nvSpPr>
            <p:cNvPr name="Freeform 45" id="45"/>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46" id="46"/>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47" id="47"/>
          <p:cNvGrpSpPr/>
          <p:nvPr/>
        </p:nvGrpSpPr>
        <p:grpSpPr>
          <a:xfrm rot="0">
            <a:off x="8751828" y="6135001"/>
            <a:ext cx="1592458" cy="1368519"/>
            <a:chOff x="0" y="0"/>
            <a:chExt cx="812800" cy="698500"/>
          </a:xfrm>
        </p:grpSpPr>
        <p:sp>
          <p:nvSpPr>
            <p:cNvPr name="Freeform 48" id="48"/>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49" id="49"/>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50" id="50"/>
          <p:cNvGrpSpPr/>
          <p:nvPr/>
        </p:nvGrpSpPr>
        <p:grpSpPr>
          <a:xfrm rot="0">
            <a:off x="8815974" y="4629513"/>
            <a:ext cx="1464166" cy="1258268"/>
            <a:chOff x="0" y="0"/>
            <a:chExt cx="812800" cy="698500"/>
          </a:xfrm>
        </p:grpSpPr>
        <p:sp>
          <p:nvSpPr>
            <p:cNvPr name="Freeform 51" id="51"/>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52" id="5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53" id="53"/>
          <p:cNvGrpSpPr/>
          <p:nvPr/>
        </p:nvGrpSpPr>
        <p:grpSpPr>
          <a:xfrm rot="0">
            <a:off x="8815974" y="6190971"/>
            <a:ext cx="1464166" cy="1258268"/>
            <a:chOff x="0" y="0"/>
            <a:chExt cx="812800" cy="698500"/>
          </a:xfrm>
        </p:grpSpPr>
        <p:sp>
          <p:nvSpPr>
            <p:cNvPr name="Freeform 54" id="54"/>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55" id="5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56" id="56"/>
          <p:cNvGrpSpPr/>
          <p:nvPr/>
        </p:nvGrpSpPr>
        <p:grpSpPr>
          <a:xfrm rot="0">
            <a:off x="9593193" y="7966416"/>
            <a:ext cx="2941372" cy="629134"/>
            <a:chOff x="0" y="0"/>
            <a:chExt cx="3265677" cy="698500"/>
          </a:xfrm>
        </p:grpSpPr>
        <p:sp>
          <p:nvSpPr>
            <p:cNvPr name="Freeform 57" id="57"/>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58" id="58"/>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59" id="59"/>
          <p:cNvGrpSpPr/>
          <p:nvPr/>
        </p:nvGrpSpPr>
        <p:grpSpPr>
          <a:xfrm rot="0">
            <a:off x="9548057" y="8381563"/>
            <a:ext cx="7711243" cy="876737"/>
            <a:chOff x="0" y="0"/>
            <a:chExt cx="6143581" cy="698500"/>
          </a:xfrm>
        </p:grpSpPr>
        <p:sp>
          <p:nvSpPr>
            <p:cNvPr name="Freeform 60" id="60"/>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61" id="61"/>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62" id="62"/>
          <p:cNvGrpSpPr/>
          <p:nvPr/>
        </p:nvGrpSpPr>
        <p:grpSpPr>
          <a:xfrm rot="0">
            <a:off x="8751828" y="7696459"/>
            <a:ext cx="1592458" cy="1368519"/>
            <a:chOff x="0" y="0"/>
            <a:chExt cx="812800" cy="698500"/>
          </a:xfrm>
        </p:grpSpPr>
        <p:sp>
          <p:nvSpPr>
            <p:cNvPr name="Freeform 63" id="63"/>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64" id="64"/>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65" id="65"/>
          <p:cNvGrpSpPr/>
          <p:nvPr/>
        </p:nvGrpSpPr>
        <p:grpSpPr>
          <a:xfrm rot="0">
            <a:off x="8815974" y="7752429"/>
            <a:ext cx="1464166" cy="1258268"/>
            <a:chOff x="0" y="0"/>
            <a:chExt cx="812800" cy="698500"/>
          </a:xfrm>
        </p:grpSpPr>
        <p:sp>
          <p:nvSpPr>
            <p:cNvPr name="Freeform 66" id="66"/>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67" id="6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68" id="68"/>
          <p:cNvSpPr/>
          <p:nvPr/>
        </p:nvSpPr>
        <p:spPr>
          <a:xfrm flipH="false" flipV="false" rot="0">
            <a:off x="9211679" y="7986405"/>
            <a:ext cx="672758" cy="790318"/>
          </a:xfrm>
          <a:custGeom>
            <a:avLst/>
            <a:gdLst/>
            <a:ahLst/>
            <a:cxnLst/>
            <a:rect r="r" b="b" t="t" l="l"/>
            <a:pathLst>
              <a:path h="790318" w="672758">
                <a:moveTo>
                  <a:pt x="0" y="0"/>
                </a:moveTo>
                <a:lnTo>
                  <a:pt x="672757" y="0"/>
                </a:lnTo>
                <a:lnTo>
                  <a:pt x="672757" y="790317"/>
                </a:lnTo>
                <a:lnTo>
                  <a:pt x="0" y="7903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9" id="69"/>
          <p:cNvSpPr/>
          <p:nvPr/>
        </p:nvSpPr>
        <p:spPr>
          <a:xfrm flipH="false" flipV="false" rot="0">
            <a:off x="9131149" y="1745353"/>
            <a:ext cx="833817" cy="777534"/>
          </a:xfrm>
          <a:custGeom>
            <a:avLst/>
            <a:gdLst/>
            <a:ahLst/>
            <a:cxnLst/>
            <a:rect r="r" b="b" t="t" l="l"/>
            <a:pathLst>
              <a:path h="777534" w="833817">
                <a:moveTo>
                  <a:pt x="0" y="0"/>
                </a:moveTo>
                <a:lnTo>
                  <a:pt x="833817" y="0"/>
                </a:lnTo>
                <a:lnTo>
                  <a:pt x="833817" y="777535"/>
                </a:lnTo>
                <a:lnTo>
                  <a:pt x="0" y="7775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0" id="70"/>
          <p:cNvSpPr/>
          <p:nvPr/>
        </p:nvSpPr>
        <p:spPr>
          <a:xfrm flipH="false" flipV="false" rot="0">
            <a:off x="9155529" y="3304155"/>
            <a:ext cx="797570" cy="783613"/>
          </a:xfrm>
          <a:custGeom>
            <a:avLst/>
            <a:gdLst/>
            <a:ahLst/>
            <a:cxnLst/>
            <a:rect r="r" b="b" t="t" l="l"/>
            <a:pathLst>
              <a:path h="783613" w="797570">
                <a:moveTo>
                  <a:pt x="0" y="0"/>
                </a:moveTo>
                <a:lnTo>
                  <a:pt x="797570" y="0"/>
                </a:lnTo>
                <a:lnTo>
                  <a:pt x="797570" y="783613"/>
                </a:lnTo>
                <a:lnTo>
                  <a:pt x="0" y="7836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1" id="71"/>
          <p:cNvSpPr/>
          <p:nvPr/>
        </p:nvSpPr>
        <p:spPr>
          <a:xfrm flipH="false" flipV="false" rot="0">
            <a:off x="9194813" y="4849088"/>
            <a:ext cx="706490" cy="819118"/>
          </a:xfrm>
          <a:custGeom>
            <a:avLst/>
            <a:gdLst/>
            <a:ahLst/>
            <a:cxnLst/>
            <a:rect r="r" b="b" t="t" l="l"/>
            <a:pathLst>
              <a:path h="819118" w="706490">
                <a:moveTo>
                  <a:pt x="0" y="0"/>
                </a:moveTo>
                <a:lnTo>
                  <a:pt x="706489" y="0"/>
                </a:lnTo>
                <a:lnTo>
                  <a:pt x="706489" y="819118"/>
                </a:lnTo>
                <a:lnTo>
                  <a:pt x="0" y="8191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2" id="72"/>
          <p:cNvSpPr/>
          <p:nvPr/>
        </p:nvSpPr>
        <p:spPr>
          <a:xfrm flipH="false" flipV="false" rot="0">
            <a:off x="9177082" y="6420201"/>
            <a:ext cx="741950" cy="799809"/>
          </a:xfrm>
          <a:custGeom>
            <a:avLst/>
            <a:gdLst/>
            <a:ahLst/>
            <a:cxnLst/>
            <a:rect r="r" b="b" t="t" l="l"/>
            <a:pathLst>
              <a:path h="799809" w="741950">
                <a:moveTo>
                  <a:pt x="0" y="0"/>
                </a:moveTo>
                <a:lnTo>
                  <a:pt x="741950" y="0"/>
                </a:lnTo>
                <a:lnTo>
                  <a:pt x="741950" y="799809"/>
                </a:lnTo>
                <a:lnTo>
                  <a:pt x="0" y="79980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3" id="73"/>
          <p:cNvSpPr txBox="true"/>
          <p:nvPr/>
        </p:nvSpPr>
        <p:spPr>
          <a:xfrm rot="0">
            <a:off x="1028700" y="4538617"/>
            <a:ext cx="6621441" cy="3212386"/>
          </a:xfrm>
          <a:prstGeom prst="rect">
            <a:avLst/>
          </a:prstGeom>
        </p:spPr>
        <p:txBody>
          <a:bodyPr anchor="t" rtlCol="false" tIns="0" lIns="0" bIns="0" rIns="0">
            <a:spAutoFit/>
          </a:bodyPr>
          <a:lstStyle/>
          <a:p>
            <a:pPr algn="just">
              <a:lnSpc>
                <a:spcPts val="3181"/>
              </a:lnSpc>
            </a:pPr>
            <a:r>
              <a:rPr lang="en-US" sz="2651">
                <a:solidFill>
                  <a:srgbClr val="000B5D"/>
                </a:solidFill>
                <a:latin typeface="Poppins"/>
              </a:rPr>
              <a:t>Lorem ipsum dolor sit amet, consectetur adipiscing elit. Duis nec massa nulla. Vivamus tempor ante eget nisi molestie imperdiet. Nunc in venenatis metus, non lobortis elit. In ex mi, efficitur at pulvinar vitae, tincidunt eget ante. Phasellus at nisl viverra, sodales mi a, efficitur augue. </a:t>
            </a:r>
          </a:p>
        </p:txBody>
      </p:sp>
      <p:sp>
        <p:nvSpPr>
          <p:cNvPr name="TextBox 74" id="74"/>
          <p:cNvSpPr txBox="true"/>
          <p:nvPr/>
        </p:nvSpPr>
        <p:spPr>
          <a:xfrm rot="0">
            <a:off x="1028700" y="876300"/>
            <a:ext cx="7477182" cy="994722"/>
          </a:xfrm>
          <a:prstGeom prst="rect">
            <a:avLst/>
          </a:prstGeom>
        </p:spPr>
        <p:txBody>
          <a:bodyPr anchor="t" rtlCol="false" tIns="0" lIns="0" bIns="0" rIns="0">
            <a:spAutoFit/>
          </a:bodyPr>
          <a:lstStyle/>
          <a:p>
            <a:pPr>
              <a:lnSpc>
                <a:spcPts val="7738"/>
              </a:lnSpc>
            </a:pPr>
            <a:r>
              <a:rPr lang="en-US" sz="5527">
                <a:solidFill>
                  <a:srgbClr val="000B5D"/>
                </a:solidFill>
                <a:latin typeface="Poppins"/>
              </a:rPr>
              <a:t>COMPANY PRODUCT</a:t>
            </a:r>
          </a:p>
        </p:txBody>
      </p:sp>
      <p:sp>
        <p:nvSpPr>
          <p:cNvPr name="TextBox 75" id="75"/>
          <p:cNvSpPr txBox="true"/>
          <p:nvPr/>
        </p:nvSpPr>
        <p:spPr>
          <a:xfrm rot="0">
            <a:off x="10403395" y="1787725"/>
            <a:ext cx="1832133" cy="280641"/>
          </a:xfrm>
          <a:prstGeom prst="rect">
            <a:avLst/>
          </a:prstGeom>
        </p:spPr>
        <p:txBody>
          <a:bodyPr anchor="t" rtlCol="false" tIns="0" lIns="0" bIns="0" rIns="0">
            <a:spAutoFit/>
          </a:bodyPr>
          <a:lstStyle/>
          <a:p>
            <a:pPr>
              <a:lnSpc>
                <a:spcPts val="2275"/>
              </a:lnSpc>
            </a:pPr>
            <a:r>
              <a:rPr lang="en-US" sz="1625">
                <a:solidFill>
                  <a:srgbClr val="FFFFFF"/>
                </a:solidFill>
                <a:latin typeface="Poppins"/>
              </a:rPr>
              <a:t>ADVANTAGE 1</a:t>
            </a:r>
          </a:p>
        </p:txBody>
      </p:sp>
      <p:sp>
        <p:nvSpPr>
          <p:cNvPr name="TextBox 76" id="76"/>
          <p:cNvSpPr txBox="true"/>
          <p:nvPr/>
        </p:nvSpPr>
        <p:spPr>
          <a:xfrm rot="0">
            <a:off x="1028700" y="1986921"/>
            <a:ext cx="7429557" cy="2125555"/>
          </a:xfrm>
          <a:prstGeom prst="rect">
            <a:avLst/>
          </a:prstGeom>
        </p:spPr>
        <p:txBody>
          <a:bodyPr anchor="t" rtlCol="false" tIns="0" lIns="0" bIns="0" rIns="0">
            <a:spAutoFit/>
          </a:bodyPr>
          <a:lstStyle/>
          <a:p>
            <a:pPr>
              <a:lnSpc>
                <a:spcPts val="7933"/>
              </a:lnSpc>
            </a:pPr>
            <a:r>
              <a:rPr lang="en-US" sz="7933">
                <a:solidFill>
                  <a:srgbClr val="000B5D"/>
                </a:solidFill>
                <a:latin typeface="Poppins Semi-Bold"/>
              </a:rPr>
              <a:t>PRODUCT ADVANTAGES</a:t>
            </a:r>
          </a:p>
        </p:txBody>
      </p:sp>
      <p:sp>
        <p:nvSpPr>
          <p:cNvPr name="TextBox 77" id="77"/>
          <p:cNvSpPr txBox="true"/>
          <p:nvPr/>
        </p:nvSpPr>
        <p:spPr>
          <a:xfrm rot="0">
            <a:off x="10325276" y="2339427"/>
            <a:ext cx="6318512" cy="450529"/>
          </a:xfrm>
          <a:prstGeom prst="rect">
            <a:avLst/>
          </a:prstGeom>
        </p:spPr>
        <p:txBody>
          <a:bodyPr anchor="t" rtlCol="false" tIns="0" lIns="0" bIns="0" rIns="0">
            <a:spAutoFit/>
          </a:bodyPr>
          <a:lstStyle/>
          <a:p>
            <a:pPr algn="just">
              <a:lnSpc>
                <a:spcPts val="1788"/>
              </a:lnSpc>
            </a:pPr>
            <a:r>
              <a:rPr lang="en-US" sz="1490">
                <a:solidFill>
                  <a:srgbClr val="000B5D"/>
                </a:solidFill>
                <a:latin typeface="Poppins Bold"/>
              </a:rPr>
              <a:t>Lorem ipsum dolor sit amet, consectetur adipiscing elit. Duis nec massa nulla. Vivamus tempor ante eget nisi molestie imperdiet. </a:t>
            </a:r>
          </a:p>
        </p:txBody>
      </p:sp>
      <p:sp>
        <p:nvSpPr>
          <p:cNvPr name="TextBox 78" id="78"/>
          <p:cNvSpPr txBox="true"/>
          <p:nvPr/>
        </p:nvSpPr>
        <p:spPr>
          <a:xfrm rot="0">
            <a:off x="10325276" y="3901268"/>
            <a:ext cx="6318512" cy="450529"/>
          </a:xfrm>
          <a:prstGeom prst="rect">
            <a:avLst/>
          </a:prstGeom>
        </p:spPr>
        <p:txBody>
          <a:bodyPr anchor="t" rtlCol="false" tIns="0" lIns="0" bIns="0" rIns="0">
            <a:spAutoFit/>
          </a:bodyPr>
          <a:lstStyle/>
          <a:p>
            <a:pPr algn="just">
              <a:lnSpc>
                <a:spcPts val="1788"/>
              </a:lnSpc>
            </a:pPr>
            <a:r>
              <a:rPr lang="en-US" sz="1490">
                <a:solidFill>
                  <a:srgbClr val="000B5D"/>
                </a:solidFill>
                <a:latin typeface="Poppins Bold"/>
              </a:rPr>
              <a:t>Lorem ipsum dolor sit amet, consectetur adipiscing elit. Duis nec massa nulla. Vivamus tempor ante eget nisi molestie imperdiet. </a:t>
            </a:r>
          </a:p>
        </p:txBody>
      </p:sp>
      <p:sp>
        <p:nvSpPr>
          <p:cNvPr name="TextBox 79" id="79"/>
          <p:cNvSpPr txBox="true"/>
          <p:nvPr/>
        </p:nvSpPr>
        <p:spPr>
          <a:xfrm rot="0">
            <a:off x="10325276" y="5463109"/>
            <a:ext cx="6318512" cy="450529"/>
          </a:xfrm>
          <a:prstGeom prst="rect">
            <a:avLst/>
          </a:prstGeom>
        </p:spPr>
        <p:txBody>
          <a:bodyPr anchor="t" rtlCol="false" tIns="0" lIns="0" bIns="0" rIns="0">
            <a:spAutoFit/>
          </a:bodyPr>
          <a:lstStyle/>
          <a:p>
            <a:pPr algn="just">
              <a:lnSpc>
                <a:spcPts val="1788"/>
              </a:lnSpc>
            </a:pPr>
            <a:r>
              <a:rPr lang="en-US" sz="1490">
                <a:solidFill>
                  <a:srgbClr val="000B5D"/>
                </a:solidFill>
                <a:latin typeface="Poppins Bold"/>
              </a:rPr>
              <a:t>Lorem ipsum dolor sit amet, consectetur adipiscing elit. Duis nec massa nulla. Vivamus tempor ante eget nisi molestie imperdiet. </a:t>
            </a:r>
          </a:p>
        </p:txBody>
      </p:sp>
      <p:sp>
        <p:nvSpPr>
          <p:cNvPr name="TextBox 80" id="80"/>
          <p:cNvSpPr txBox="true"/>
          <p:nvPr/>
        </p:nvSpPr>
        <p:spPr>
          <a:xfrm rot="0">
            <a:off x="10325276" y="7024567"/>
            <a:ext cx="6318512" cy="450529"/>
          </a:xfrm>
          <a:prstGeom prst="rect">
            <a:avLst/>
          </a:prstGeom>
        </p:spPr>
        <p:txBody>
          <a:bodyPr anchor="t" rtlCol="false" tIns="0" lIns="0" bIns="0" rIns="0">
            <a:spAutoFit/>
          </a:bodyPr>
          <a:lstStyle/>
          <a:p>
            <a:pPr algn="just">
              <a:lnSpc>
                <a:spcPts val="1788"/>
              </a:lnSpc>
            </a:pPr>
            <a:r>
              <a:rPr lang="en-US" sz="1490">
                <a:solidFill>
                  <a:srgbClr val="000B5D"/>
                </a:solidFill>
                <a:latin typeface="Poppins Bold"/>
              </a:rPr>
              <a:t>Lorem ipsum dolor sit amet, consectetur adipiscing elit. Duis nec massa nulla. Vivamus tempor ante eget nisi molestie imperdiet. </a:t>
            </a:r>
          </a:p>
        </p:txBody>
      </p:sp>
      <p:sp>
        <p:nvSpPr>
          <p:cNvPr name="TextBox 81" id="81"/>
          <p:cNvSpPr txBox="true"/>
          <p:nvPr/>
        </p:nvSpPr>
        <p:spPr>
          <a:xfrm rot="0">
            <a:off x="10325276" y="8586025"/>
            <a:ext cx="6318512" cy="450529"/>
          </a:xfrm>
          <a:prstGeom prst="rect">
            <a:avLst/>
          </a:prstGeom>
        </p:spPr>
        <p:txBody>
          <a:bodyPr anchor="t" rtlCol="false" tIns="0" lIns="0" bIns="0" rIns="0">
            <a:spAutoFit/>
          </a:bodyPr>
          <a:lstStyle/>
          <a:p>
            <a:pPr algn="just">
              <a:lnSpc>
                <a:spcPts val="1788"/>
              </a:lnSpc>
            </a:pPr>
            <a:r>
              <a:rPr lang="en-US" sz="1490">
                <a:solidFill>
                  <a:srgbClr val="000B5D"/>
                </a:solidFill>
                <a:latin typeface="Poppins Bold"/>
              </a:rPr>
              <a:t>Lorem ipsum dolor sit amet, consectetur adipiscing elit. Duis nec massa nulla. Vivamus tempor ante eget nisi molestie imperdiet. </a:t>
            </a:r>
          </a:p>
        </p:txBody>
      </p:sp>
      <p:sp>
        <p:nvSpPr>
          <p:cNvPr name="TextBox 82" id="82"/>
          <p:cNvSpPr txBox="true"/>
          <p:nvPr/>
        </p:nvSpPr>
        <p:spPr>
          <a:xfrm rot="0">
            <a:off x="10403395" y="3348774"/>
            <a:ext cx="1832133" cy="280641"/>
          </a:xfrm>
          <a:prstGeom prst="rect">
            <a:avLst/>
          </a:prstGeom>
        </p:spPr>
        <p:txBody>
          <a:bodyPr anchor="t" rtlCol="false" tIns="0" lIns="0" bIns="0" rIns="0">
            <a:spAutoFit/>
          </a:bodyPr>
          <a:lstStyle/>
          <a:p>
            <a:pPr>
              <a:lnSpc>
                <a:spcPts val="2275"/>
              </a:lnSpc>
            </a:pPr>
            <a:r>
              <a:rPr lang="en-US" sz="1625">
                <a:solidFill>
                  <a:srgbClr val="FFFFFF"/>
                </a:solidFill>
                <a:latin typeface="Poppins"/>
              </a:rPr>
              <a:t>ADVANTAGE 2</a:t>
            </a:r>
          </a:p>
        </p:txBody>
      </p:sp>
      <p:sp>
        <p:nvSpPr>
          <p:cNvPr name="TextBox 83" id="83"/>
          <p:cNvSpPr txBox="true"/>
          <p:nvPr/>
        </p:nvSpPr>
        <p:spPr>
          <a:xfrm rot="0">
            <a:off x="10403395" y="4909822"/>
            <a:ext cx="1832133" cy="280641"/>
          </a:xfrm>
          <a:prstGeom prst="rect">
            <a:avLst/>
          </a:prstGeom>
        </p:spPr>
        <p:txBody>
          <a:bodyPr anchor="t" rtlCol="false" tIns="0" lIns="0" bIns="0" rIns="0">
            <a:spAutoFit/>
          </a:bodyPr>
          <a:lstStyle/>
          <a:p>
            <a:pPr>
              <a:lnSpc>
                <a:spcPts val="2275"/>
              </a:lnSpc>
            </a:pPr>
            <a:r>
              <a:rPr lang="en-US" sz="1625">
                <a:solidFill>
                  <a:srgbClr val="FFFFFF"/>
                </a:solidFill>
                <a:latin typeface="Poppins"/>
              </a:rPr>
              <a:t>ADVANTAGE 3</a:t>
            </a:r>
          </a:p>
        </p:txBody>
      </p:sp>
      <p:sp>
        <p:nvSpPr>
          <p:cNvPr name="TextBox 84" id="84"/>
          <p:cNvSpPr txBox="true"/>
          <p:nvPr/>
        </p:nvSpPr>
        <p:spPr>
          <a:xfrm rot="0">
            <a:off x="10403395" y="6470871"/>
            <a:ext cx="1832133" cy="280641"/>
          </a:xfrm>
          <a:prstGeom prst="rect">
            <a:avLst/>
          </a:prstGeom>
        </p:spPr>
        <p:txBody>
          <a:bodyPr anchor="t" rtlCol="false" tIns="0" lIns="0" bIns="0" rIns="0">
            <a:spAutoFit/>
          </a:bodyPr>
          <a:lstStyle/>
          <a:p>
            <a:pPr>
              <a:lnSpc>
                <a:spcPts val="2275"/>
              </a:lnSpc>
            </a:pPr>
            <a:r>
              <a:rPr lang="en-US" sz="1625">
                <a:solidFill>
                  <a:srgbClr val="FFFFFF"/>
                </a:solidFill>
                <a:latin typeface="Poppins"/>
              </a:rPr>
              <a:t>ADVANTAGE 4</a:t>
            </a:r>
          </a:p>
        </p:txBody>
      </p:sp>
      <p:sp>
        <p:nvSpPr>
          <p:cNvPr name="TextBox 85" id="85"/>
          <p:cNvSpPr txBox="true"/>
          <p:nvPr/>
        </p:nvSpPr>
        <p:spPr>
          <a:xfrm rot="0">
            <a:off x="10403395" y="8031920"/>
            <a:ext cx="1832133" cy="280641"/>
          </a:xfrm>
          <a:prstGeom prst="rect">
            <a:avLst/>
          </a:prstGeom>
        </p:spPr>
        <p:txBody>
          <a:bodyPr anchor="t" rtlCol="false" tIns="0" lIns="0" bIns="0" rIns="0">
            <a:spAutoFit/>
          </a:bodyPr>
          <a:lstStyle/>
          <a:p>
            <a:pPr>
              <a:lnSpc>
                <a:spcPts val="2275"/>
              </a:lnSpc>
            </a:pPr>
            <a:r>
              <a:rPr lang="en-US" sz="1625">
                <a:solidFill>
                  <a:srgbClr val="FFFFFF"/>
                </a:solidFill>
                <a:latin typeface="Poppins"/>
              </a:rPr>
              <a:t>ADVANTAGE 5</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14400"/>
            <a:ext cx="5408618" cy="723594"/>
          </a:xfrm>
          <a:prstGeom prst="rect">
            <a:avLst/>
          </a:prstGeom>
        </p:spPr>
        <p:txBody>
          <a:bodyPr anchor="t" rtlCol="false" tIns="0" lIns="0" bIns="0" rIns="0">
            <a:spAutoFit/>
          </a:bodyPr>
          <a:lstStyle/>
          <a:p>
            <a:pPr>
              <a:lnSpc>
                <a:spcPts val="5597"/>
              </a:lnSpc>
            </a:pPr>
            <a:r>
              <a:rPr lang="en-US" sz="3998">
                <a:solidFill>
                  <a:srgbClr val="000B5D"/>
                </a:solidFill>
                <a:latin typeface="Poppins"/>
              </a:rPr>
              <a:t>COMPANY PRODUCT</a:t>
            </a:r>
          </a:p>
        </p:txBody>
      </p:sp>
      <p:sp>
        <p:nvSpPr>
          <p:cNvPr name="TextBox 3" id="3"/>
          <p:cNvSpPr txBox="true"/>
          <p:nvPr/>
        </p:nvSpPr>
        <p:spPr>
          <a:xfrm rot="0">
            <a:off x="1028700" y="1704669"/>
            <a:ext cx="10636203" cy="1999827"/>
          </a:xfrm>
          <a:prstGeom prst="rect">
            <a:avLst/>
          </a:prstGeom>
        </p:spPr>
        <p:txBody>
          <a:bodyPr anchor="t" rtlCol="false" tIns="0" lIns="0" bIns="0" rIns="0">
            <a:spAutoFit/>
          </a:bodyPr>
          <a:lstStyle/>
          <a:p>
            <a:pPr>
              <a:lnSpc>
                <a:spcPts val="7396"/>
              </a:lnSpc>
            </a:pPr>
            <a:r>
              <a:rPr lang="en-US" sz="7396">
                <a:solidFill>
                  <a:srgbClr val="000B5D"/>
                </a:solidFill>
                <a:latin typeface="Poppins Semi-Bold"/>
              </a:rPr>
              <a:t>PRODUCT EFFECTIVENESS</a:t>
            </a:r>
          </a:p>
        </p:txBody>
      </p:sp>
      <p:sp>
        <p:nvSpPr>
          <p:cNvPr name="TextBox 4" id="4"/>
          <p:cNvSpPr txBox="true"/>
          <p:nvPr/>
        </p:nvSpPr>
        <p:spPr>
          <a:xfrm rot="0">
            <a:off x="1028700" y="4043779"/>
            <a:ext cx="8115300" cy="3932832"/>
          </a:xfrm>
          <a:prstGeom prst="rect">
            <a:avLst/>
          </a:prstGeom>
        </p:spPr>
        <p:txBody>
          <a:bodyPr anchor="t" rtlCol="false" tIns="0" lIns="0" bIns="0" rIns="0">
            <a:spAutoFit/>
          </a:bodyPr>
          <a:lstStyle/>
          <a:p>
            <a:pPr algn="just">
              <a:lnSpc>
                <a:spcPts val="3899"/>
              </a:lnSpc>
            </a:pPr>
            <a:r>
              <a:rPr lang="en-US" sz="3249">
                <a:solidFill>
                  <a:srgbClr val="000B5D"/>
                </a:solidFill>
                <a:latin typeface="Poppins"/>
              </a:rPr>
              <a:t>Lorem ipsum dolor sit amet, consectetur adipiscing elit. Duis nec massa nulla. Vivamus tempor ante eget nisi molestie imperdiet. Nunc in venenatis metus, non lobortis elit. In ex mi, efficitur at pulvinar vitae, tincidunt eget ante. Phasellus at nisl viverra, sodales mi a, efficitur augue. </a:t>
            </a:r>
          </a:p>
        </p:txBody>
      </p:sp>
      <p:grpSp>
        <p:nvGrpSpPr>
          <p:cNvPr name="Group 5" id="5"/>
          <p:cNvGrpSpPr/>
          <p:nvPr/>
        </p:nvGrpSpPr>
        <p:grpSpPr>
          <a:xfrm rot="0">
            <a:off x="-2498573" y="9010697"/>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2228904" y="9654243"/>
            <a:ext cx="8377487" cy="2964361"/>
            <a:chOff x="0" y="0"/>
            <a:chExt cx="1974009" cy="698500"/>
          </a:xfrm>
        </p:grpSpPr>
        <p:sp>
          <p:nvSpPr>
            <p:cNvPr name="Freeform 9" id="9"/>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10" id="10"/>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TextBox 11" id="11"/>
          <p:cNvSpPr txBox="true"/>
          <p:nvPr/>
        </p:nvSpPr>
        <p:spPr>
          <a:xfrm rot="0">
            <a:off x="10600025" y="7971795"/>
            <a:ext cx="5498856" cy="372720"/>
          </a:xfrm>
          <a:prstGeom prst="rect">
            <a:avLst/>
          </a:prstGeom>
        </p:spPr>
        <p:txBody>
          <a:bodyPr anchor="t" rtlCol="false" tIns="0" lIns="0" bIns="0" rIns="0">
            <a:spAutoFit/>
          </a:bodyPr>
          <a:lstStyle/>
          <a:p>
            <a:pPr algn="ctr">
              <a:lnSpc>
                <a:spcPts val="2674"/>
              </a:lnSpc>
            </a:pPr>
            <a:r>
              <a:rPr lang="en-US" sz="2674">
                <a:solidFill>
                  <a:srgbClr val="000B5D"/>
                </a:solidFill>
                <a:latin typeface="Poppins Semi-Bold"/>
              </a:rPr>
              <a:t>PRODUCT EFFECTIVENESS</a:t>
            </a:r>
          </a:p>
        </p:txBody>
      </p:sp>
      <p:pic>
        <p:nvPicPr>
          <p:cNvPr name="Picture 12" id="12"/>
          <p:cNvPicPr>
            <a:picLocks noChangeAspect="true"/>
          </p:cNvPicPr>
          <p:nvPr/>
        </p:nvPicPr>
        <p:blipFill>
          <a:blip r:embed="rId2"/>
          <a:stretch>
            <a:fillRect/>
          </a:stretch>
        </p:blipFill>
        <p:spPr>
          <a:xfrm rot="0">
            <a:off x="10441031" y="3548479"/>
            <a:ext cx="6172200" cy="3600450"/>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85138" y="3783105"/>
            <a:ext cx="1598865" cy="1598865"/>
          </a:xfrm>
          <a:custGeom>
            <a:avLst/>
            <a:gdLst/>
            <a:ahLst/>
            <a:cxnLst/>
            <a:rect r="r" b="b" t="t" l="l"/>
            <a:pathLst>
              <a:path h="1598865" w="1598865">
                <a:moveTo>
                  <a:pt x="0" y="0"/>
                </a:moveTo>
                <a:lnTo>
                  <a:pt x="1598865" y="0"/>
                </a:lnTo>
                <a:lnTo>
                  <a:pt x="1598865" y="1598865"/>
                </a:lnTo>
                <a:lnTo>
                  <a:pt x="0" y="15988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95404" y="3783105"/>
            <a:ext cx="1637762" cy="1598865"/>
          </a:xfrm>
          <a:custGeom>
            <a:avLst/>
            <a:gdLst/>
            <a:ahLst/>
            <a:cxnLst/>
            <a:rect r="r" b="b" t="t" l="l"/>
            <a:pathLst>
              <a:path h="1598865" w="1637762">
                <a:moveTo>
                  <a:pt x="0" y="0"/>
                </a:moveTo>
                <a:lnTo>
                  <a:pt x="1637762" y="0"/>
                </a:lnTo>
                <a:lnTo>
                  <a:pt x="1637762" y="1598865"/>
                </a:lnTo>
                <a:lnTo>
                  <a:pt x="0" y="1598865"/>
                </a:lnTo>
                <a:lnTo>
                  <a:pt x="0" y="0"/>
                </a:lnTo>
                <a:close/>
              </a:path>
            </a:pathLst>
          </a:custGeom>
          <a:blipFill>
            <a:blip r:embed="rId4"/>
            <a:stretch>
              <a:fillRect l="0" t="0" r="0" b="0"/>
            </a:stretch>
          </a:blipFill>
        </p:spPr>
      </p:sp>
      <p:sp>
        <p:nvSpPr>
          <p:cNvPr name="Freeform 4" id="4"/>
          <p:cNvSpPr/>
          <p:nvPr/>
        </p:nvSpPr>
        <p:spPr>
          <a:xfrm flipH="false" flipV="false" rot="0">
            <a:off x="8114633" y="3828526"/>
            <a:ext cx="2058735" cy="1508023"/>
          </a:xfrm>
          <a:custGeom>
            <a:avLst/>
            <a:gdLst/>
            <a:ahLst/>
            <a:cxnLst/>
            <a:rect r="r" b="b" t="t" l="l"/>
            <a:pathLst>
              <a:path h="1508023" w="2058735">
                <a:moveTo>
                  <a:pt x="0" y="0"/>
                </a:moveTo>
                <a:lnTo>
                  <a:pt x="2058734" y="0"/>
                </a:lnTo>
                <a:lnTo>
                  <a:pt x="2058734" y="1508023"/>
                </a:lnTo>
                <a:lnTo>
                  <a:pt x="0" y="15080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806531" y="3952899"/>
            <a:ext cx="2134367" cy="1259276"/>
          </a:xfrm>
          <a:custGeom>
            <a:avLst/>
            <a:gdLst/>
            <a:ahLst/>
            <a:cxnLst/>
            <a:rect r="r" b="b" t="t" l="l"/>
            <a:pathLst>
              <a:path h="1259276" w="2134367">
                <a:moveTo>
                  <a:pt x="0" y="0"/>
                </a:moveTo>
                <a:lnTo>
                  <a:pt x="2134367" y="0"/>
                </a:lnTo>
                <a:lnTo>
                  <a:pt x="2134367" y="1259276"/>
                </a:lnTo>
                <a:lnTo>
                  <a:pt x="0" y="12592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723367" y="3731489"/>
            <a:ext cx="1506750" cy="1605060"/>
          </a:xfrm>
          <a:custGeom>
            <a:avLst/>
            <a:gdLst/>
            <a:ahLst/>
            <a:cxnLst/>
            <a:rect r="r" b="b" t="t" l="l"/>
            <a:pathLst>
              <a:path h="1605060" w="1506750">
                <a:moveTo>
                  <a:pt x="0" y="0"/>
                </a:moveTo>
                <a:lnTo>
                  <a:pt x="1506750" y="0"/>
                </a:lnTo>
                <a:lnTo>
                  <a:pt x="1506750" y="1605060"/>
                </a:lnTo>
                <a:lnTo>
                  <a:pt x="0" y="16050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6971612" y="6723153"/>
            <a:ext cx="1615060" cy="1588815"/>
          </a:xfrm>
          <a:custGeom>
            <a:avLst/>
            <a:gdLst/>
            <a:ahLst/>
            <a:cxnLst/>
            <a:rect r="r" b="b" t="t" l="l"/>
            <a:pathLst>
              <a:path h="1588815" w="1615060">
                <a:moveTo>
                  <a:pt x="0" y="0"/>
                </a:moveTo>
                <a:lnTo>
                  <a:pt x="1615061" y="0"/>
                </a:lnTo>
                <a:lnTo>
                  <a:pt x="1615061" y="1588815"/>
                </a:lnTo>
                <a:lnTo>
                  <a:pt x="0" y="158881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9661325" y="6670028"/>
            <a:ext cx="1695065" cy="1695065"/>
          </a:xfrm>
          <a:custGeom>
            <a:avLst/>
            <a:gdLst/>
            <a:ahLst/>
            <a:cxnLst/>
            <a:rect r="r" b="b" t="t" l="l"/>
            <a:pathLst>
              <a:path h="1695065" w="1695065">
                <a:moveTo>
                  <a:pt x="0" y="0"/>
                </a:moveTo>
                <a:lnTo>
                  <a:pt x="1695065" y="0"/>
                </a:lnTo>
                <a:lnTo>
                  <a:pt x="1695065" y="1695065"/>
                </a:lnTo>
                <a:lnTo>
                  <a:pt x="0" y="16950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1028700" y="885825"/>
            <a:ext cx="6386587" cy="862339"/>
          </a:xfrm>
          <a:prstGeom prst="rect">
            <a:avLst/>
          </a:prstGeom>
        </p:spPr>
        <p:txBody>
          <a:bodyPr anchor="t" rtlCol="false" tIns="0" lIns="0" bIns="0" rIns="0">
            <a:spAutoFit/>
          </a:bodyPr>
          <a:lstStyle/>
          <a:p>
            <a:pPr>
              <a:lnSpc>
                <a:spcPts val="6609"/>
              </a:lnSpc>
            </a:pPr>
            <a:r>
              <a:rPr lang="en-US" sz="4720">
                <a:solidFill>
                  <a:srgbClr val="000B5D"/>
                </a:solidFill>
                <a:latin typeface="Poppins"/>
              </a:rPr>
              <a:t>OUR COMPANY</a:t>
            </a:r>
          </a:p>
        </p:txBody>
      </p:sp>
      <p:sp>
        <p:nvSpPr>
          <p:cNvPr name="TextBox 10" id="10"/>
          <p:cNvSpPr txBox="true"/>
          <p:nvPr/>
        </p:nvSpPr>
        <p:spPr>
          <a:xfrm rot="0">
            <a:off x="2319713" y="5440635"/>
            <a:ext cx="2729715" cy="453843"/>
          </a:xfrm>
          <a:prstGeom prst="rect">
            <a:avLst/>
          </a:prstGeom>
        </p:spPr>
        <p:txBody>
          <a:bodyPr anchor="t" rtlCol="false" tIns="0" lIns="0" bIns="0" rIns="0">
            <a:spAutoFit/>
          </a:bodyPr>
          <a:lstStyle/>
          <a:p>
            <a:pPr algn="ctr">
              <a:lnSpc>
                <a:spcPts val="3555"/>
              </a:lnSpc>
            </a:pPr>
            <a:r>
              <a:rPr lang="en-US" sz="2539">
                <a:solidFill>
                  <a:srgbClr val="000B5D"/>
                </a:solidFill>
                <a:latin typeface="Poppins"/>
              </a:rPr>
              <a:t>FAUGET TECH</a:t>
            </a:r>
          </a:p>
        </p:txBody>
      </p:sp>
      <p:sp>
        <p:nvSpPr>
          <p:cNvPr name="TextBox 11" id="11"/>
          <p:cNvSpPr txBox="true"/>
          <p:nvPr/>
        </p:nvSpPr>
        <p:spPr>
          <a:xfrm rot="0">
            <a:off x="5049428" y="5440635"/>
            <a:ext cx="2729715" cy="453843"/>
          </a:xfrm>
          <a:prstGeom prst="rect">
            <a:avLst/>
          </a:prstGeom>
        </p:spPr>
        <p:txBody>
          <a:bodyPr anchor="t" rtlCol="false" tIns="0" lIns="0" bIns="0" rIns="0">
            <a:spAutoFit/>
          </a:bodyPr>
          <a:lstStyle/>
          <a:p>
            <a:pPr algn="ctr">
              <a:lnSpc>
                <a:spcPts val="3555"/>
              </a:lnSpc>
            </a:pPr>
            <a:r>
              <a:rPr lang="en-US" sz="2539">
                <a:solidFill>
                  <a:srgbClr val="000B5D"/>
                </a:solidFill>
                <a:latin typeface="Poppins"/>
              </a:rPr>
              <a:t>BORCELLE TECH</a:t>
            </a:r>
          </a:p>
        </p:txBody>
      </p:sp>
      <p:sp>
        <p:nvSpPr>
          <p:cNvPr name="TextBox 12" id="12"/>
          <p:cNvSpPr txBox="true"/>
          <p:nvPr/>
        </p:nvSpPr>
        <p:spPr>
          <a:xfrm rot="0">
            <a:off x="7779143" y="5440635"/>
            <a:ext cx="2729715" cy="453843"/>
          </a:xfrm>
          <a:prstGeom prst="rect">
            <a:avLst/>
          </a:prstGeom>
        </p:spPr>
        <p:txBody>
          <a:bodyPr anchor="t" rtlCol="false" tIns="0" lIns="0" bIns="0" rIns="0">
            <a:spAutoFit/>
          </a:bodyPr>
          <a:lstStyle/>
          <a:p>
            <a:pPr algn="ctr">
              <a:lnSpc>
                <a:spcPts val="3555"/>
              </a:lnSpc>
            </a:pPr>
            <a:r>
              <a:rPr lang="en-US" sz="2539">
                <a:solidFill>
                  <a:srgbClr val="000B5D"/>
                </a:solidFill>
                <a:latin typeface="Poppins"/>
              </a:rPr>
              <a:t>SALFORD &amp; CO.</a:t>
            </a:r>
          </a:p>
        </p:txBody>
      </p:sp>
      <p:sp>
        <p:nvSpPr>
          <p:cNvPr name="TextBox 13" id="13"/>
          <p:cNvSpPr txBox="true"/>
          <p:nvPr/>
        </p:nvSpPr>
        <p:spPr>
          <a:xfrm rot="0">
            <a:off x="10508857" y="5440635"/>
            <a:ext cx="2729715" cy="453843"/>
          </a:xfrm>
          <a:prstGeom prst="rect">
            <a:avLst/>
          </a:prstGeom>
        </p:spPr>
        <p:txBody>
          <a:bodyPr anchor="t" rtlCol="false" tIns="0" lIns="0" bIns="0" rIns="0">
            <a:spAutoFit/>
          </a:bodyPr>
          <a:lstStyle/>
          <a:p>
            <a:pPr algn="ctr">
              <a:lnSpc>
                <a:spcPts val="3555"/>
              </a:lnSpc>
            </a:pPr>
            <a:r>
              <a:rPr lang="en-US" sz="2539">
                <a:solidFill>
                  <a:srgbClr val="000B5D"/>
                </a:solidFill>
                <a:latin typeface="Poppins"/>
              </a:rPr>
              <a:t>THYNK UNLIMITED</a:t>
            </a:r>
          </a:p>
        </p:txBody>
      </p:sp>
      <p:sp>
        <p:nvSpPr>
          <p:cNvPr name="TextBox 14" id="14"/>
          <p:cNvSpPr txBox="true"/>
          <p:nvPr/>
        </p:nvSpPr>
        <p:spPr>
          <a:xfrm rot="0">
            <a:off x="13238572" y="5440635"/>
            <a:ext cx="2729715" cy="453843"/>
          </a:xfrm>
          <a:prstGeom prst="rect">
            <a:avLst/>
          </a:prstGeom>
        </p:spPr>
        <p:txBody>
          <a:bodyPr anchor="t" rtlCol="false" tIns="0" lIns="0" bIns="0" rIns="0">
            <a:spAutoFit/>
          </a:bodyPr>
          <a:lstStyle/>
          <a:p>
            <a:pPr algn="ctr">
              <a:lnSpc>
                <a:spcPts val="3555"/>
              </a:lnSpc>
            </a:pPr>
            <a:r>
              <a:rPr lang="en-US" sz="2539">
                <a:solidFill>
                  <a:srgbClr val="000B5D"/>
                </a:solidFill>
                <a:latin typeface="Poppins"/>
              </a:rPr>
              <a:t>WARDIERE INC.</a:t>
            </a:r>
          </a:p>
        </p:txBody>
      </p:sp>
      <p:sp>
        <p:nvSpPr>
          <p:cNvPr name="TextBox 15" id="15"/>
          <p:cNvSpPr txBox="true"/>
          <p:nvPr/>
        </p:nvSpPr>
        <p:spPr>
          <a:xfrm rot="0">
            <a:off x="6414285" y="8464333"/>
            <a:ext cx="2729715" cy="674113"/>
          </a:xfrm>
          <a:prstGeom prst="rect">
            <a:avLst/>
          </a:prstGeom>
        </p:spPr>
        <p:txBody>
          <a:bodyPr anchor="t" rtlCol="false" tIns="0" lIns="0" bIns="0" rIns="0">
            <a:spAutoFit/>
          </a:bodyPr>
          <a:lstStyle/>
          <a:p>
            <a:pPr algn="ctr">
              <a:lnSpc>
                <a:spcPts val="2539"/>
              </a:lnSpc>
            </a:pPr>
            <a:r>
              <a:rPr lang="en-US" sz="2539">
                <a:solidFill>
                  <a:srgbClr val="000B5D"/>
                </a:solidFill>
                <a:latin typeface="Poppins"/>
              </a:rPr>
              <a:t>INGOUDE COMPANY</a:t>
            </a:r>
          </a:p>
        </p:txBody>
      </p:sp>
      <p:sp>
        <p:nvSpPr>
          <p:cNvPr name="TextBox 16" id="16"/>
          <p:cNvSpPr txBox="true"/>
          <p:nvPr/>
        </p:nvSpPr>
        <p:spPr>
          <a:xfrm rot="0">
            <a:off x="8929758" y="8461303"/>
            <a:ext cx="3158198" cy="674113"/>
          </a:xfrm>
          <a:prstGeom prst="rect">
            <a:avLst/>
          </a:prstGeom>
        </p:spPr>
        <p:txBody>
          <a:bodyPr anchor="t" rtlCol="false" tIns="0" lIns="0" bIns="0" rIns="0">
            <a:spAutoFit/>
          </a:bodyPr>
          <a:lstStyle/>
          <a:p>
            <a:pPr algn="ctr">
              <a:lnSpc>
                <a:spcPts val="2539"/>
              </a:lnSpc>
            </a:pPr>
            <a:r>
              <a:rPr lang="en-US" sz="2539">
                <a:solidFill>
                  <a:srgbClr val="000B5D"/>
                </a:solidFill>
                <a:latin typeface="Poppins"/>
              </a:rPr>
              <a:t>GINYARD INTERNATIONAL CO.</a:t>
            </a:r>
          </a:p>
        </p:txBody>
      </p:sp>
      <p:sp>
        <p:nvSpPr>
          <p:cNvPr name="TextBox 17" id="17"/>
          <p:cNvSpPr txBox="true"/>
          <p:nvPr/>
        </p:nvSpPr>
        <p:spPr>
          <a:xfrm rot="0">
            <a:off x="1028700" y="1519564"/>
            <a:ext cx="6750443" cy="1478245"/>
          </a:xfrm>
          <a:prstGeom prst="rect">
            <a:avLst/>
          </a:prstGeom>
        </p:spPr>
        <p:txBody>
          <a:bodyPr anchor="t" rtlCol="false" tIns="0" lIns="0" bIns="0" rIns="0">
            <a:spAutoFit/>
          </a:bodyPr>
          <a:lstStyle/>
          <a:p>
            <a:pPr>
              <a:lnSpc>
                <a:spcPts val="11479"/>
              </a:lnSpc>
            </a:pPr>
            <a:r>
              <a:rPr lang="en-US" sz="8199">
                <a:solidFill>
                  <a:srgbClr val="000B5D"/>
                </a:solidFill>
                <a:latin typeface="Poppins Semi-Bold"/>
              </a:rPr>
              <a:t>CLIENT LIST</a:t>
            </a:r>
          </a:p>
        </p:txBody>
      </p:sp>
      <p:grpSp>
        <p:nvGrpSpPr>
          <p:cNvPr name="Group 18" id="18"/>
          <p:cNvGrpSpPr/>
          <p:nvPr/>
        </p:nvGrpSpPr>
        <p:grpSpPr>
          <a:xfrm rot="0">
            <a:off x="-2498573" y="9010697"/>
            <a:ext cx="4185210" cy="2172476"/>
            <a:chOff x="0" y="0"/>
            <a:chExt cx="1345639" cy="698500"/>
          </a:xfrm>
        </p:grpSpPr>
        <p:sp>
          <p:nvSpPr>
            <p:cNvPr name="Freeform 19" id="19"/>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0" id="20"/>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1" id="21"/>
          <p:cNvGrpSpPr/>
          <p:nvPr/>
        </p:nvGrpSpPr>
        <p:grpSpPr>
          <a:xfrm rot="0">
            <a:off x="-2228904" y="9654243"/>
            <a:ext cx="8377487" cy="2964361"/>
            <a:chOff x="0" y="0"/>
            <a:chExt cx="1974009" cy="698500"/>
          </a:xfrm>
        </p:grpSpPr>
        <p:sp>
          <p:nvSpPr>
            <p:cNvPr name="Freeform 22" id="22"/>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23" id="23"/>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24" id="24"/>
          <p:cNvGrpSpPr/>
          <p:nvPr/>
        </p:nvGrpSpPr>
        <p:grpSpPr>
          <a:xfrm rot="0">
            <a:off x="14234417" y="-1711588"/>
            <a:ext cx="4185210" cy="2172476"/>
            <a:chOff x="0" y="0"/>
            <a:chExt cx="1345639" cy="698500"/>
          </a:xfrm>
        </p:grpSpPr>
        <p:sp>
          <p:nvSpPr>
            <p:cNvPr name="Freeform 25" id="25"/>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6" id="26"/>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7" id="27"/>
          <p:cNvGrpSpPr/>
          <p:nvPr/>
        </p:nvGrpSpPr>
        <p:grpSpPr>
          <a:xfrm rot="0">
            <a:off x="16327022" y="-286442"/>
            <a:ext cx="2511232" cy="1494660"/>
            <a:chOff x="0" y="0"/>
            <a:chExt cx="1173575" cy="698500"/>
          </a:xfrm>
        </p:grpSpPr>
        <p:sp>
          <p:nvSpPr>
            <p:cNvPr name="Freeform 28" id="28"/>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29" id="29"/>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40556" y="1698282"/>
            <a:ext cx="9423384" cy="1244589"/>
          </a:xfrm>
          <a:prstGeom prst="rect">
            <a:avLst/>
          </a:prstGeom>
        </p:spPr>
        <p:txBody>
          <a:bodyPr anchor="t" rtlCol="false" tIns="0" lIns="0" bIns="0" rIns="0">
            <a:spAutoFit/>
          </a:bodyPr>
          <a:lstStyle/>
          <a:p>
            <a:pPr>
              <a:lnSpc>
                <a:spcPts val="9595"/>
              </a:lnSpc>
            </a:pPr>
            <a:r>
              <a:rPr lang="en-US" sz="6854">
                <a:solidFill>
                  <a:srgbClr val="000B5D"/>
                </a:solidFill>
                <a:latin typeface="Poppins Semi-Bold"/>
              </a:rPr>
              <a:t>CONTACT US</a:t>
            </a:r>
          </a:p>
        </p:txBody>
      </p:sp>
      <p:sp>
        <p:nvSpPr>
          <p:cNvPr name="Freeform 3" id="3"/>
          <p:cNvSpPr/>
          <p:nvPr/>
        </p:nvSpPr>
        <p:spPr>
          <a:xfrm flipH="false" flipV="false" rot="0">
            <a:off x="1052411" y="5686070"/>
            <a:ext cx="725004" cy="725004"/>
          </a:xfrm>
          <a:custGeom>
            <a:avLst/>
            <a:gdLst/>
            <a:ahLst/>
            <a:cxnLst/>
            <a:rect r="r" b="b" t="t" l="l"/>
            <a:pathLst>
              <a:path h="725004" w="725004">
                <a:moveTo>
                  <a:pt x="0" y="0"/>
                </a:moveTo>
                <a:lnTo>
                  <a:pt x="725004" y="0"/>
                </a:lnTo>
                <a:lnTo>
                  <a:pt x="725004" y="725004"/>
                </a:lnTo>
                <a:lnTo>
                  <a:pt x="0" y="7250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52411" y="6511720"/>
            <a:ext cx="725004" cy="725004"/>
          </a:xfrm>
          <a:custGeom>
            <a:avLst/>
            <a:gdLst/>
            <a:ahLst/>
            <a:cxnLst/>
            <a:rect r="r" b="b" t="t" l="l"/>
            <a:pathLst>
              <a:path h="725004" w="725004">
                <a:moveTo>
                  <a:pt x="0" y="0"/>
                </a:moveTo>
                <a:lnTo>
                  <a:pt x="725004" y="0"/>
                </a:lnTo>
                <a:lnTo>
                  <a:pt x="725004" y="725003"/>
                </a:lnTo>
                <a:lnTo>
                  <a:pt x="0" y="72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40556" y="8166644"/>
            <a:ext cx="725004" cy="725004"/>
          </a:xfrm>
          <a:custGeom>
            <a:avLst/>
            <a:gdLst/>
            <a:ahLst/>
            <a:cxnLst/>
            <a:rect r="r" b="b" t="t" l="l"/>
            <a:pathLst>
              <a:path h="725004" w="725004">
                <a:moveTo>
                  <a:pt x="0" y="0"/>
                </a:moveTo>
                <a:lnTo>
                  <a:pt x="725003" y="0"/>
                </a:lnTo>
                <a:lnTo>
                  <a:pt x="725003" y="725003"/>
                </a:lnTo>
                <a:lnTo>
                  <a:pt x="0" y="7250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40556" y="7333254"/>
            <a:ext cx="736859" cy="736859"/>
          </a:xfrm>
          <a:custGeom>
            <a:avLst/>
            <a:gdLst/>
            <a:ahLst/>
            <a:cxnLst/>
            <a:rect r="r" b="b" t="t" l="l"/>
            <a:pathLst>
              <a:path h="736859" w="736859">
                <a:moveTo>
                  <a:pt x="0" y="0"/>
                </a:moveTo>
                <a:lnTo>
                  <a:pt x="736859" y="0"/>
                </a:lnTo>
                <a:lnTo>
                  <a:pt x="736859" y="736859"/>
                </a:lnTo>
                <a:lnTo>
                  <a:pt x="0" y="7368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986923" y="5800577"/>
            <a:ext cx="2699867" cy="429316"/>
          </a:xfrm>
          <a:prstGeom prst="rect">
            <a:avLst/>
          </a:prstGeom>
        </p:spPr>
        <p:txBody>
          <a:bodyPr anchor="t" rtlCol="false" tIns="0" lIns="0" bIns="0" rIns="0">
            <a:spAutoFit/>
          </a:bodyPr>
          <a:lstStyle/>
          <a:p>
            <a:pPr>
              <a:lnSpc>
                <a:spcPts val="3383"/>
              </a:lnSpc>
              <a:spcBef>
                <a:spcPct val="0"/>
              </a:spcBef>
            </a:pPr>
            <a:r>
              <a:rPr lang="en-US" sz="2416">
                <a:solidFill>
                  <a:srgbClr val="000000"/>
                </a:solidFill>
                <a:latin typeface="Poppins"/>
              </a:rPr>
              <a:t>+123-456-7890</a:t>
            </a:r>
          </a:p>
        </p:txBody>
      </p:sp>
      <p:sp>
        <p:nvSpPr>
          <p:cNvPr name="TextBox 8" id="8"/>
          <p:cNvSpPr txBox="true"/>
          <p:nvPr/>
        </p:nvSpPr>
        <p:spPr>
          <a:xfrm rot="0">
            <a:off x="1986923" y="6626226"/>
            <a:ext cx="3847563" cy="429316"/>
          </a:xfrm>
          <a:prstGeom prst="rect">
            <a:avLst/>
          </a:prstGeom>
        </p:spPr>
        <p:txBody>
          <a:bodyPr anchor="t" rtlCol="false" tIns="0" lIns="0" bIns="0" rIns="0">
            <a:spAutoFit/>
          </a:bodyPr>
          <a:lstStyle/>
          <a:p>
            <a:pPr>
              <a:lnSpc>
                <a:spcPts val="3383"/>
              </a:lnSpc>
              <a:spcBef>
                <a:spcPct val="0"/>
              </a:spcBef>
            </a:pPr>
            <a:r>
              <a:rPr lang="en-US" sz="2416">
                <a:solidFill>
                  <a:srgbClr val="000000"/>
                </a:solidFill>
                <a:latin typeface="Poppins"/>
              </a:rPr>
              <a:t>www.reallygreatsite.com</a:t>
            </a:r>
          </a:p>
        </p:txBody>
      </p:sp>
      <p:sp>
        <p:nvSpPr>
          <p:cNvPr name="TextBox 9" id="9"/>
          <p:cNvSpPr txBox="true"/>
          <p:nvPr/>
        </p:nvSpPr>
        <p:spPr>
          <a:xfrm rot="0">
            <a:off x="1986923" y="7453688"/>
            <a:ext cx="4188743" cy="429316"/>
          </a:xfrm>
          <a:prstGeom prst="rect">
            <a:avLst/>
          </a:prstGeom>
        </p:spPr>
        <p:txBody>
          <a:bodyPr anchor="t" rtlCol="false" tIns="0" lIns="0" bIns="0" rIns="0">
            <a:spAutoFit/>
          </a:bodyPr>
          <a:lstStyle/>
          <a:p>
            <a:pPr>
              <a:lnSpc>
                <a:spcPts val="3383"/>
              </a:lnSpc>
              <a:spcBef>
                <a:spcPct val="0"/>
              </a:spcBef>
            </a:pPr>
            <a:r>
              <a:rPr lang="en-US" sz="2416">
                <a:solidFill>
                  <a:srgbClr val="000000"/>
                </a:solidFill>
                <a:latin typeface="Poppins"/>
              </a:rPr>
              <a:t>hello@reallygreatsite.com</a:t>
            </a:r>
          </a:p>
        </p:txBody>
      </p:sp>
      <p:sp>
        <p:nvSpPr>
          <p:cNvPr name="TextBox 10" id="10"/>
          <p:cNvSpPr txBox="true"/>
          <p:nvPr/>
        </p:nvSpPr>
        <p:spPr>
          <a:xfrm rot="0">
            <a:off x="1986923" y="8281150"/>
            <a:ext cx="3991041" cy="429316"/>
          </a:xfrm>
          <a:prstGeom prst="rect">
            <a:avLst/>
          </a:prstGeom>
        </p:spPr>
        <p:txBody>
          <a:bodyPr anchor="t" rtlCol="false" tIns="0" lIns="0" bIns="0" rIns="0">
            <a:spAutoFit/>
          </a:bodyPr>
          <a:lstStyle/>
          <a:p>
            <a:pPr>
              <a:lnSpc>
                <a:spcPts val="3383"/>
              </a:lnSpc>
              <a:spcBef>
                <a:spcPct val="0"/>
              </a:spcBef>
            </a:pPr>
            <a:r>
              <a:rPr lang="en-US" sz="2416">
                <a:solidFill>
                  <a:srgbClr val="000000"/>
                </a:solidFill>
                <a:latin typeface="Poppins"/>
              </a:rPr>
              <a:t>123 Anywhere St., Any City</a:t>
            </a:r>
          </a:p>
        </p:txBody>
      </p:sp>
      <p:sp>
        <p:nvSpPr>
          <p:cNvPr name="TextBox 11" id="11"/>
          <p:cNvSpPr txBox="true"/>
          <p:nvPr/>
        </p:nvSpPr>
        <p:spPr>
          <a:xfrm rot="0">
            <a:off x="1040556" y="3400070"/>
            <a:ext cx="9152657" cy="1809750"/>
          </a:xfrm>
          <a:prstGeom prst="rect">
            <a:avLst/>
          </a:prstGeom>
        </p:spPr>
        <p:txBody>
          <a:bodyPr anchor="t" rtlCol="false" tIns="0" lIns="0" bIns="0" rIns="0">
            <a:spAutoFit/>
          </a:bodyPr>
          <a:lstStyle/>
          <a:p>
            <a:pPr algn="just">
              <a:lnSpc>
                <a:spcPts val="3594"/>
              </a:lnSpc>
            </a:pPr>
            <a:r>
              <a:rPr lang="en-US" sz="2995">
                <a:solidFill>
                  <a:srgbClr val="000000"/>
                </a:solidFill>
                <a:latin typeface="Poppins"/>
              </a:rPr>
              <a:t>Lorem ipsum dolor sit amet, consectetur adipiscing elit. Donec eu varius ipsum, at aliquam mauris. Donec mollis at mi et luctus. Maecenas porta.</a:t>
            </a:r>
          </a:p>
        </p:txBody>
      </p:sp>
      <p:sp>
        <p:nvSpPr>
          <p:cNvPr name="Freeform 12" id="12"/>
          <p:cNvSpPr/>
          <p:nvPr/>
        </p:nvSpPr>
        <p:spPr>
          <a:xfrm flipH="false" flipV="false" rot="0">
            <a:off x="1040556" y="1028700"/>
            <a:ext cx="650901" cy="650901"/>
          </a:xfrm>
          <a:custGeom>
            <a:avLst/>
            <a:gdLst/>
            <a:ahLst/>
            <a:cxnLst/>
            <a:rect r="r" b="b" t="t" l="l"/>
            <a:pathLst>
              <a:path h="650901" w="650901">
                <a:moveTo>
                  <a:pt x="0" y="0"/>
                </a:moveTo>
                <a:lnTo>
                  <a:pt x="650900" y="0"/>
                </a:lnTo>
                <a:lnTo>
                  <a:pt x="650900" y="650901"/>
                </a:lnTo>
                <a:lnTo>
                  <a:pt x="0" y="6509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1765559" y="1047750"/>
            <a:ext cx="2160965" cy="631851"/>
          </a:xfrm>
          <a:prstGeom prst="rect">
            <a:avLst/>
          </a:prstGeom>
        </p:spPr>
        <p:txBody>
          <a:bodyPr anchor="t" rtlCol="false" tIns="0" lIns="0" bIns="0" rIns="0">
            <a:spAutoFit/>
          </a:bodyPr>
          <a:lstStyle/>
          <a:p>
            <a:pPr>
              <a:lnSpc>
                <a:spcPts val="2376"/>
              </a:lnSpc>
            </a:pPr>
            <a:r>
              <a:rPr lang="en-US" sz="2376">
                <a:solidFill>
                  <a:srgbClr val="000B5D"/>
                </a:solidFill>
                <a:latin typeface="Poppins Bold"/>
              </a:rPr>
              <a:t>TIMMERMAN INDUSTRIES</a:t>
            </a:r>
          </a:p>
        </p:txBody>
      </p:sp>
      <p:grpSp>
        <p:nvGrpSpPr>
          <p:cNvPr name="Group 14" id="14"/>
          <p:cNvGrpSpPr/>
          <p:nvPr/>
        </p:nvGrpSpPr>
        <p:grpSpPr>
          <a:xfrm rot="0">
            <a:off x="-2493754" y="9258300"/>
            <a:ext cx="4185210" cy="2172476"/>
            <a:chOff x="0" y="0"/>
            <a:chExt cx="1345639" cy="698500"/>
          </a:xfrm>
        </p:grpSpPr>
        <p:sp>
          <p:nvSpPr>
            <p:cNvPr name="Freeform 15" id="15"/>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16" id="16"/>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2201820" y="9825097"/>
            <a:ext cx="8377487" cy="2964361"/>
            <a:chOff x="0" y="0"/>
            <a:chExt cx="1974009" cy="698500"/>
          </a:xfrm>
        </p:grpSpPr>
        <p:sp>
          <p:nvSpPr>
            <p:cNvPr name="Freeform 18" id="18"/>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19" id="19"/>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14032027" y="1255392"/>
            <a:ext cx="5466887" cy="2330394"/>
            <a:chOff x="0" y="0"/>
            <a:chExt cx="1638616" cy="698500"/>
          </a:xfrm>
        </p:grpSpPr>
        <p:sp>
          <p:nvSpPr>
            <p:cNvPr name="Freeform 21" id="21"/>
            <p:cNvSpPr/>
            <p:nvPr/>
          </p:nvSpPr>
          <p:spPr>
            <a:xfrm flipH="false" flipV="false" rot="0">
              <a:off x="2991" y="0"/>
              <a:ext cx="1632633" cy="698500"/>
            </a:xfrm>
            <a:custGeom>
              <a:avLst/>
              <a:gdLst/>
              <a:ahLst/>
              <a:cxnLst/>
              <a:rect r="r" b="b" t="t" l="l"/>
              <a:pathLst>
                <a:path h="698500" w="1632633">
                  <a:moveTo>
                    <a:pt x="1627791" y="362714"/>
                  </a:moveTo>
                  <a:lnTo>
                    <a:pt x="1440259" y="685036"/>
                  </a:lnTo>
                  <a:cubicBezTo>
                    <a:pt x="1435409" y="693372"/>
                    <a:pt x="1426492" y="698500"/>
                    <a:pt x="1416847" y="698500"/>
                  </a:cubicBezTo>
                  <a:lnTo>
                    <a:pt x="215787" y="698500"/>
                  </a:lnTo>
                  <a:cubicBezTo>
                    <a:pt x="206142" y="698500"/>
                    <a:pt x="197225" y="693372"/>
                    <a:pt x="192375" y="685036"/>
                  </a:cubicBezTo>
                  <a:lnTo>
                    <a:pt x="4843" y="362714"/>
                  </a:lnTo>
                  <a:cubicBezTo>
                    <a:pt x="0" y="354391"/>
                    <a:pt x="0" y="344109"/>
                    <a:pt x="4843" y="335786"/>
                  </a:cubicBezTo>
                  <a:lnTo>
                    <a:pt x="192375" y="13464"/>
                  </a:lnTo>
                  <a:cubicBezTo>
                    <a:pt x="197225" y="5128"/>
                    <a:pt x="206142" y="0"/>
                    <a:pt x="215787" y="0"/>
                  </a:cubicBezTo>
                  <a:lnTo>
                    <a:pt x="1416847" y="0"/>
                  </a:lnTo>
                  <a:cubicBezTo>
                    <a:pt x="1426492" y="0"/>
                    <a:pt x="1435409" y="5128"/>
                    <a:pt x="1440259" y="13464"/>
                  </a:cubicBezTo>
                  <a:lnTo>
                    <a:pt x="1627791" y="335786"/>
                  </a:lnTo>
                  <a:cubicBezTo>
                    <a:pt x="1632634" y="344109"/>
                    <a:pt x="1632634" y="354391"/>
                    <a:pt x="1627791" y="362714"/>
                  </a:cubicBezTo>
                  <a:close/>
                </a:path>
              </a:pathLst>
            </a:custGeom>
            <a:solidFill>
              <a:srgbClr val="00ADEF"/>
            </a:solidFill>
          </p:spPr>
        </p:sp>
        <p:sp>
          <p:nvSpPr>
            <p:cNvPr name="TextBox 22" id="22"/>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11075875" y="1832983"/>
            <a:ext cx="9831143" cy="8448639"/>
            <a:chOff x="0" y="0"/>
            <a:chExt cx="812800" cy="698500"/>
          </a:xfrm>
        </p:grpSpPr>
        <p:sp>
          <p:nvSpPr>
            <p:cNvPr name="Freeform 24" id="24"/>
            <p:cNvSpPr/>
            <p:nvPr/>
          </p:nvSpPr>
          <p:spPr>
            <a:xfrm flipH="false" flipV="false" rot="0">
              <a:off x="1663" y="0"/>
              <a:ext cx="809473" cy="698500"/>
            </a:xfrm>
            <a:custGeom>
              <a:avLst/>
              <a:gdLst/>
              <a:ahLst/>
              <a:cxnLst/>
              <a:rect r="r" b="b" t="t" l="l"/>
              <a:pathLst>
                <a:path h="698500" w="809473">
                  <a:moveTo>
                    <a:pt x="806781" y="356737"/>
                  </a:moveTo>
                  <a:lnTo>
                    <a:pt x="612293" y="691013"/>
                  </a:lnTo>
                  <a:cubicBezTo>
                    <a:pt x="609596" y="695648"/>
                    <a:pt x="604638" y="698500"/>
                    <a:pt x="599275" y="698500"/>
                  </a:cubicBezTo>
                  <a:lnTo>
                    <a:pt x="210199" y="698500"/>
                  </a:lnTo>
                  <a:cubicBezTo>
                    <a:pt x="204836" y="698500"/>
                    <a:pt x="199878" y="695648"/>
                    <a:pt x="197181" y="691013"/>
                  </a:cubicBezTo>
                  <a:lnTo>
                    <a:pt x="2693" y="356737"/>
                  </a:lnTo>
                  <a:cubicBezTo>
                    <a:pt x="0" y="352109"/>
                    <a:pt x="0" y="346391"/>
                    <a:pt x="2693" y="341763"/>
                  </a:cubicBezTo>
                  <a:lnTo>
                    <a:pt x="197181" y="7487"/>
                  </a:lnTo>
                  <a:cubicBezTo>
                    <a:pt x="199878" y="2852"/>
                    <a:pt x="204836" y="0"/>
                    <a:pt x="210199" y="0"/>
                  </a:cubicBezTo>
                  <a:lnTo>
                    <a:pt x="599275" y="0"/>
                  </a:lnTo>
                  <a:cubicBezTo>
                    <a:pt x="604638" y="0"/>
                    <a:pt x="609596" y="2852"/>
                    <a:pt x="612293" y="7487"/>
                  </a:cubicBezTo>
                  <a:lnTo>
                    <a:pt x="806781" y="341763"/>
                  </a:lnTo>
                  <a:cubicBezTo>
                    <a:pt x="809474" y="346391"/>
                    <a:pt x="809474" y="352109"/>
                    <a:pt x="806781" y="356737"/>
                  </a:cubicBezTo>
                  <a:close/>
                </a:path>
              </a:pathLst>
            </a:custGeom>
            <a:solidFill>
              <a:srgbClr val="000B5D"/>
            </a:solidFill>
          </p:spPr>
        </p:sp>
        <p:sp>
          <p:nvSpPr>
            <p:cNvPr name="TextBox 25" id="2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11681953" y="1734022"/>
            <a:ext cx="9985001" cy="8646561"/>
            <a:chOff x="0" y="0"/>
            <a:chExt cx="4282440" cy="3708400"/>
          </a:xfrm>
        </p:grpSpPr>
        <p:sp>
          <p:nvSpPr>
            <p:cNvPr name="Freeform 27" id="2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2"/>
              <a:stretch>
                <a:fillRect l="-108774" t="0" r="-23696" b="0"/>
              </a:stretch>
            </a:blipFill>
          </p:spPr>
        </p:sp>
      </p:grpSp>
      <p:grpSp>
        <p:nvGrpSpPr>
          <p:cNvPr name="Group 28" id="28"/>
          <p:cNvGrpSpPr/>
          <p:nvPr/>
        </p:nvGrpSpPr>
        <p:grpSpPr>
          <a:xfrm rot="0">
            <a:off x="8677092" y="7123730"/>
            <a:ext cx="4473900" cy="3874196"/>
            <a:chOff x="0" y="0"/>
            <a:chExt cx="4282440" cy="3708400"/>
          </a:xfrm>
        </p:grpSpPr>
        <p:sp>
          <p:nvSpPr>
            <p:cNvPr name="Freeform 29" id="2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3"/>
              <a:stretch>
                <a:fillRect l="-23463" t="0" r="-23463" b="0"/>
              </a:stretch>
            </a:blipFill>
          </p:spPr>
        </p:sp>
      </p:grpSp>
      <p:grpSp>
        <p:nvGrpSpPr>
          <p:cNvPr name="Group 30" id="30"/>
          <p:cNvGrpSpPr/>
          <p:nvPr/>
        </p:nvGrpSpPr>
        <p:grpSpPr>
          <a:xfrm rot="0">
            <a:off x="12073883" y="8985306"/>
            <a:ext cx="2711731" cy="2330394"/>
            <a:chOff x="0" y="0"/>
            <a:chExt cx="812800" cy="698500"/>
          </a:xfrm>
        </p:grpSpPr>
        <p:sp>
          <p:nvSpPr>
            <p:cNvPr name="Freeform 31" id="31"/>
            <p:cNvSpPr/>
            <p:nvPr/>
          </p:nvSpPr>
          <p:spPr>
            <a:xfrm flipH="false" flipV="false" rot="0">
              <a:off x="6030" y="0"/>
              <a:ext cx="800739" cy="698500"/>
            </a:xfrm>
            <a:custGeom>
              <a:avLst/>
              <a:gdLst/>
              <a:ahLst/>
              <a:cxnLst/>
              <a:rect r="r" b="b" t="t" l="l"/>
              <a:pathLst>
                <a:path h="698500" w="800739">
                  <a:moveTo>
                    <a:pt x="790977" y="376395"/>
                  </a:moveTo>
                  <a:lnTo>
                    <a:pt x="619363" y="671355"/>
                  </a:lnTo>
                  <a:cubicBezTo>
                    <a:pt x="609585" y="688161"/>
                    <a:pt x="591609" y="698500"/>
                    <a:pt x="572165" y="698500"/>
                  </a:cubicBezTo>
                  <a:lnTo>
                    <a:pt x="228575" y="698500"/>
                  </a:lnTo>
                  <a:cubicBezTo>
                    <a:pt x="209131" y="698500"/>
                    <a:pt x="191155" y="688161"/>
                    <a:pt x="181377" y="671355"/>
                  </a:cubicBezTo>
                  <a:lnTo>
                    <a:pt x="9763" y="376395"/>
                  </a:lnTo>
                  <a:cubicBezTo>
                    <a:pt x="0" y="359615"/>
                    <a:pt x="0" y="338885"/>
                    <a:pt x="9763" y="322105"/>
                  </a:cubicBezTo>
                  <a:lnTo>
                    <a:pt x="181377" y="27145"/>
                  </a:lnTo>
                  <a:cubicBezTo>
                    <a:pt x="191155" y="10339"/>
                    <a:pt x="209131" y="0"/>
                    <a:pt x="228575" y="0"/>
                  </a:cubicBezTo>
                  <a:lnTo>
                    <a:pt x="572165" y="0"/>
                  </a:lnTo>
                  <a:cubicBezTo>
                    <a:pt x="591609" y="0"/>
                    <a:pt x="609585" y="10339"/>
                    <a:pt x="619363" y="27145"/>
                  </a:cubicBezTo>
                  <a:lnTo>
                    <a:pt x="790977" y="322105"/>
                  </a:lnTo>
                  <a:cubicBezTo>
                    <a:pt x="800740" y="338885"/>
                    <a:pt x="800740" y="359615"/>
                    <a:pt x="790977" y="376395"/>
                  </a:cubicBezTo>
                  <a:close/>
                </a:path>
              </a:pathLst>
            </a:custGeom>
            <a:solidFill>
              <a:srgbClr val="000B5D"/>
            </a:solidFill>
          </p:spPr>
        </p:sp>
        <p:sp>
          <p:nvSpPr>
            <p:cNvPr name="TextBox 32" id="3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33" id="33"/>
          <p:cNvGrpSpPr/>
          <p:nvPr/>
        </p:nvGrpSpPr>
        <p:grpSpPr>
          <a:xfrm rot="0">
            <a:off x="8121536" y="7871802"/>
            <a:ext cx="1917447" cy="1647806"/>
            <a:chOff x="0" y="0"/>
            <a:chExt cx="812800" cy="698500"/>
          </a:xfrm>
        </p:grpSpPr>
        <p:sp>
          <p:nvSpPr>
            <p:cNvPr name="Freeform 34" id="34"/>
            <p:cNvSpPr/>
            <p:nvPr/>
          </p:nvSpPr>
          <p:spPr>
            <a:xfrm flipH="false" flipV="false" rot="0">
              <a:off x="8529" y="0"/>
              <a:ext cx="795743" cy="698500"/>
            </a:xfrm>
            <a:custGeom>
              <a:avLst/>
              <a:gdLst/>
              <a:ahLst/>
              <a:cxnLst/>
              <a:rect r="r" b="b" t="t" l="l"/>
              <a:pathLst>
                <a:path h="698500" w="795743">
                  <a:moveTo>
                    <a:pt x="781936" y="387639"/>
                  </a:moveTo>
                  <a:lnTo>
                    <a:pt x="623406" y="660111"/>
                  </a:lnTo>
                  <a:cubicBezTo>
                    <a:pt x="609578" y="683878"/>
                    <a:pt x="584155" y="698500"/>
                    <a:pt x="556657" y="698500"/>
                  </a:cubicBezTo>
                  <a:lnTo>
                    <a:pt x="239085" y="698500"/>
                  </a:lnTo>
                  <a:cubicBezTo>
                    <a:pt x="211587" y="698500"/>
                    <a:pt x="186164" y="683878"/>
                    <a:pt x="172336" y="660111"/>
                  </a:cubicBezTo>
                  <a:lnTo>
                    <a:pt x="13806" y="387639"/>
                  </a:lnTo>
                  <a:cubicBezTo>
                    <a:pt x="0" y="363908"/>
                    <a:pt x="0" y="334592"/>
                    <a:pt x="13806" y="310861"/>
                  </a:cubicBezTo>
                  <a:lnTo>
                    <a:pt x="172336" y="38389"/>
                  </a:lnTo>
                  <a:cubicBezTo>
                    <a:pt x="186164" y="14622"/>
                    <a:pt x="211587" y="0"/>
                    <a:pt x="239085" y="0"/>
                  </a:cubicBezTo>
                  <a:lnTo>
                    <a:pt x="556657" y="0"/>
                  </a:lnTo>
                  <a:cubicBezTo>
                    <a:pt x="584155" y="0"/>
                    <a:pt x="609578" y="14622"/>
                    <a:pt x="623406" y="38389"/>
                  </a:cubicBezTo>
                  <a:lnTo>
                    <a:pt x="781936" y="310861"/>
                  </a:lnTo>
                  <a:cubicBezTo>
                    <a:pt x="795742" y="334592"/>
                    <a:pt x="795742" y="363908"/>
                    <a:pt x="781936" y="387639"/>
                  </a:cubicBezTo>
                  <a:close/>
                </a:path>
              </a:pathLst>
            </a:custGeom>
            <a:solidFill>
              <a:srgbClr val="00ADEF"/>
            </a:solidFill>
          </p:spPr>
        </p:sp>
        <p:sp>
          <p:nvSpPr>
            <p:cNvPr name="TextBox 35" id="3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50901" cy="650901"/>
          </a:xfrm>
          <a:custGeom>
            <a:avLst/>
            <a:gdLst/>
            <a:ahLst/>
            <a:cxnLst/>
            <a:rect r="r" b="b" t="t" l="l"/>
            <a:pathLst>
              <a:path h="650901" w="650901">
                <a:moveTo>
                  <a:pt x="0" y="0"/>
                </a:moveTo>
                <a:lnTo>
                  <a:pt x="650901" y="0"/>
                </a:lnTo>
                <a:lnTo>
                  <a:pt x="650901" y="650901"/>
                </a:lnTo>
                <a:lnTo>
                  <a:pt x="0" y="6509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385549" y="7980780"/>
            <a:ext cx="3880634" cy="3334920"/>
            <a:chOff x="0" y="0"/>
            <a:chExt cx="812800" cy="698500"/>
          </a:xfrm>
        </p:grpSpPr>
        <p:sp>
          <p:nvSpPr>
            <p:cNvPr name="Freeform 4" id="4"/>
            <p:cNvSpPr/>
            <p:nvPr/>
          </p:nvSpPr>
          <p:spPr>
            <a:xfrm flipH="false" flipV="false" rot="0">
              <a:off x="4214" y="0"/>
              <a:ext cx="804372" cy="698500"/>
            </a:xfrm>
            <a:custGeom>
              <a:avLst/>
              <a:gdLst/>
              <a:ahLst/>
              <a:cxnLst/>
              <a:rect r="r" b="b" t="t" l="l"/>
              <a:pathLst>
                <a:path h="698500" w="804372">
                  <a:moveTo>
                    <a:pt x="797550" y="368218"/>
                  </a:moveTo>
                  <a:lnTo>
                    <a:pt x="616422" y="679532"/>
                  </a:lnTo>
                  <a:cubicBezTo>
                    <a:pt x="609589" y="691275"/>
                    <a:pt x="597028" y="698500"/>
                    <a:pt x="583441" y="698500"/>
                  </a:cubicBezTo>
                  <a:lnTo>
                    <a:pt x="220931" y="698500"/>
                  </a:lnTo>
                  <a:cubicBezTo>
                    <a:pt x="207344" y="698500"/>
                    <a:pt x="194783" y="691275"/>
                    <a:pt x="187950" y="679532"/>
                  </a:cubicBezTo>
                  <a:lnTo>
                    <a:pt x="6822" y="368218"/>
                  </a:lnTo>
                  <a:cubicBezTo>
                    <a:pt x="0" y="356493"/>
                    <a:pt x="0" y="342007"/>
                    <a:pt x="6822" y="330282"/>
                  </a:cubicBezTo>
                  <a:lnTo>
                    <a:pt x="187950" y="18968"/>
                  </a:lnTo>
                  <a:cubicBezTo>
                    <a:pt x="194783" y="7225"/>
                    <a:pt x="207344" y="0"/>
                    <a:pt x="220931" y="0"/>
                  </a:cubicBezTo>
                  <a:lnTo>
                    <a:pt x="583441" y="0"/>
                  </a:lnTo>
                  <a:cubicBezTo>
                    <a:pt x="597028" y="0"/>
                    <a:pt x="609589" y="7225"/>
                    <a:pt x="616422" y="18968"/>
                  </a:cubicBezTo>
                  <a:lnTo>
                    <a:pt x="797550" y="330282"/>
                  </a:lnTo>
                  <a:cubicBezTo>
                    <a:pt x="804372" y="342007"/>
                    <a:pt x="804372" y="356493"/>
                    <a:pt x="797550" y="368218"/>
                  </a:cubicBezTo>
                  <a:close/>
                </a:path>
              </a:pathLst>
            </a:custGeom>
            <a:solidFill>
              <a:srgbClr val="00ADEF"/>
            </a:solidFill>
          </p:spPr>
        </p:sp>
        <p:sp>
          <p:nvSpPr>
            <p:cNvPr name="TextBox 5" id="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TextBox 6" id="6"/>
          <p:cNvSpPr txBox="true"/>
          <p:nvPr/>
        </p:nvSpPr>
        <p:spPr>
          <a:xfrm rot="0">
            <a:off x="1848227" y="1047750"/>
            <a:ext cx="2160965" cy="631851"/>
          </a:xfrm>
          <a:prstGeom prst="rect">
            <a:avLst/>
          </a:prstGeom>
        </p:spPr>
        <p:txBody>
          <a:bodyPr anchor="t" rtlCol="false" tIns="0" lIns="0" bIns="0" rIns="0">
            <a:spAutoFit/>
          </a:bodyPr>
          <a:lstStyle/>
          <a:p>
            <a:pPr>
              <a:lnSpc>
                <a:spcPts val="2376"/>
              </a:lnSpc>
            </a:pPr>
            <a:r>
              <a:rPr lang="en-US" sz="2376">
                <a:solidFill>
                  <a:srgbClr val="000B5D"/>
                </a:solidFill>
                <a:latin typeface="Poppins Bold"/>
              </a:rPr>
              <a:t>TIMMERMAN INDUSTRIES</a:t>
            </a:r>
          </a:p>
        </p:txBody>
      </p:sp>
      <p:sp>
        <p:nvSpPr>
          <p:cNvPr name="TextBox 7" id="7"/>
          <p:cNvSpPr txBox="true"/>
          <p:nvPr/>
        </p:nvSpPr>
        <p:spPr>
          <a:xfrm rot="0">
            <a:off x="1028700" y="8911590"/>
            <a:ext cx="4676920" cy="346710"/>
          </a:xfrm>
          <a:prstGeom prst="rect">
            <a:avLst/>
          </a:prstGeom>
        </p:spPr>
        <p:txBody>
          <a:bodyPr anchor="t" rtlCol="false" tIns="0" lIns="0" bIns="0" rIns="0">
            <a:spAutoFit/>
          </a:bodyPr>
          <a:lstStyle/>
          <a:p>
            <a:pPr>
              <a:lnSpc>
                <a:spcPts val="2400"/>
              </a:lnSpc>
              <a:spcBef>
                <a:spcPct val="0"/>
              </a:spcBef>
            </a:pPr>
            <a:r>
              <a:rPr lang="en-US" sz="2400">
                <a:solidFill>
                  <a:srgbClr val="000B5D"/>
                </a:solidFill>
                <a:latin typeface="Poppins Bold"/>
              </a:rPr>
              <a:t>WWW.REALLYGREATSITE.COM</a:t>
            </a:r>
          </a:p>
        </p:txBody>
      </p:sp>
      <p:sp>
        <p:nvSpPr>
          <p:cNvPr name="AutoShape 8" id="8"/>
          <p:cNvSpPr/>
          <p:nvPr/>
        </p:nvSpPr>
        <p:spPr>
          <a:xfrm rot="-5400000">
            <a:off x="-1672563" y="6817397"/>
            <a:ext cx="4576012" cy="0"/>
          </a:xfrm>
          <a:prstGeom prst="line">
            <a:avLst/>
          </a:prstGeom>
          <a:ln cap="rnd" w="95250">
            <a:solidFill>
              <a:srgbClr val="00ADEF"/>
            </a:solidFill>
            <a:prstDash val="solid"/>
            <a:headEnd type="none" len="sm" w="sm"/>
            <a:tailEnd type="none" len="sm" w="sm"/>
          </a:ln>
        </p:spPr>
      </p:sp>
      <p:sp>
        <p:nvSpPr>
          <p:cNvPr name="AutoShape 9" id="9"/>
          <p:cNvSpPr/>
          <p:nvPr/>
        </p:nvSpPr>
        <p:spPr>
          <a:xfrm rot="-5400000">
            <a:off x="-1672563" y="3374353"/>
            <a:ext cx="4576012" cy="0"/>
          </a:xfrm>
          <a:prstGeom prst="line">
            <a:avLst/>
          </a:prstGeom>
          <a:ln cap="rnd" w="95250">
            <a:solidFill>
              <a:srgbClr val="000B5D"/>
            </a:solidFill>
            <a:prstDash val="solid"/>
            <a:headEnd type="none" len="sm" w="sm"/>
            <a:tailEnd type="none" len="sm" w="sm"/>
          </a:ln>
        </p:spPr>
      </p:sp>
      <p:grpSp>
        <p:nvGrpSpPr>
          <p:cNvPr name="Group 10" id="10"/>
          <p:cNvGrpSpPr/>
          <p:nvPr/>
        </p:nvGrpSpPr>
        <p:grpSpPr>
          <a:xfrm rot="0">
            <a:off x="13266184" y="412629"/>
            <a:ext cx="5944395" cy="2533943"/>
            <a:chOff x="0" y="0"/>
            <a:chExt cx="1638616" cy="698500"/>
          </a:xfrm>
        </p:grpSpPr>
        <p:sp>
          <p:nvSpPr>
            <p:cNvPr name="Freeform 11" id="11"/>
            <p:cNvSpPr/>
            <p:nvPr/>
          </p:nvSpPr>
          <p:spPr>
            <a:xfrm flipH="false" flipV="false" rot="0">
              <a:off x="2751" y="0"/>
              <a:ext cx="1633114" cy="698500"/>
            </a:xfrm>
            <a:custGeom>
              <a:avLst/>
              <a:gdLst/>
              <a:ahLst/>
              <a:cxnLst/>
              <a:rect r="r" b="b" t="t" l="l"/>
              <a:pathLst>
                <a:path h="698500" w="1633114">
                  <a:moveTo>
                    <a:pt x="1628660" y="361633"/>
                  </a:moveTo>
                  <a:lnTo>
                    <a:pt x="1439870" y="686117"/>
                  </a:lnTo>
                  <a:cubicBezTo>
                    <a:pt x="1435409" y="693784"/>
                    <a:pt x="1427208" y="698500"/>
                    <a:pt x="1418339" y="698500"/>
                  </a:cubicBezTo>
                  <a:lnTo>
                    <a:pt x="214775" y="698500"/>
                  </a:lnTo>
                  <a:cubicBezTo>
                    <a:pt x="205906" y="698500"/>
                    <a:pt x="197705" y="693784"/>
                    <a:pt x="193244" y="686117"/>
                  </a:cubicBezTo>
                  <a:lnTo>
                    <a:pt x="4454" y="361633"/>
                  </a:lnTo>
                  <a:cubicBezTo>
                    <a:pt x="0" y="353978"/>
                    <a:pt x="0" y="344522"/>
                    <a:pt x="4454" y="336867"/>
                  </a:cubicBezTo>
                  <a:lnTo>
                    <a:pt x="193244" y="12383"/>
                  </a:lnTo>
                  <a:cubicBezTo>
                    <a:pt x="197705" y="4716"/>
                    <a:pt x="205906" y="0"/>
                    <a:pt x="214775" y="0"/>
                  </a:cubicBezTo>
                  <a:lnTo>
                    <a:pt x="1418339" y="0"/>
                  </a:lnTo>
                  <a:cubicBezTo>
                    <a:pt x="1427208" y="0"/>
                    <a:pt x="1435409" y="4716"/>
                    <a:pt x="1439870" y="12383"/>
                  </a:cubicBezTo>
                  <a:lnTo>
                    <a:pt x="1628660" y="336867"/>
                  </a:lnTo>
                  <a:cubicBezTo>
                    <a:pt x="1633114" y="344522"/>
                    <a:pt x="1633114" y="353978"/>
                    <a:pt x="1628660" y="361633"/>
                  </a:cubicBezTo>
                  <a:close/>
                </a:path>
              </a:pathLst>
            </a:custGeom>
            <a:solidFill>
              <a:srgbClr val="00ADEF"/>
            </a:solidFill>
          </p:spPr>
        </p:sp>
        <p:sp>
          <p:nvSpPr>
            <p:cNvPr name="TextBox 12" id="12"/>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0150791" y="1004710"/>
            <a:ext cx="10689850" cy="9186590"/>
            <a:chOff x="0" y="0"/>
            <a:chExt cx="812800" cy="698500"/>
          </a:xfrm>
        </p:grpSpPr>
        <p:sp>
          <p:nvSpPr>
            <p:cNvPr name="Freeform 14" id="14"/>
            <p:cNvSpPr/>
            <p:nvPr/>
          </p:nvSpPr>
          <p:spPr>
            <a:xfrm flipH="false" flipV="false" rot="0">
              <a:off x="1530" y="0"/>
              <a:ext cx="809740" cy="698500"/>
            </a:xfrm>
            <a:custGeom>
              <a:avLst/>
              <a:gdLst/>
              <a:ahLst/>
              <a:cxnLst/>
              <a:rect r="r" b="b" t="t" l="l"/>
              <a:pathLst>
                <a:path h="698500" w="809740">
                  <a:moveTo>
                    <a:pt x="807264" y="356136"/>
                  </a:moveTo>
                  <a:lnTo>
                    <a:pt x="612076" y="691614"/>
                  </a:lnTo>
                  <a:cubicBezTo>
                    <a:pt x="609596" y="695877"/>
                    <a:pt x="605036" y="698500"/>
                    <a:pt x="600103" y="698500"/>
                  </a:cubicBezTo>
                  <a:lnTo>
                    <a:pt x="209637" y="698500"/>
                  </a:lnTo>
                  <a:cubicBezTo>
                    <a:pt x="204704" y="698500"/>
                    <a:pt x="200144" y="695877"/>
                    <a:pt x="197664" y="691614"/>
                  </a:cubicBezTo>
                  <a:lnTo>
                    <a:pt x="2476" y="356136"/>
                  </a:lnTo>
                  <a:cubicBezTo>
                    <a:pt x="0" y="351879"/>
                    <a:pt x="0" y="346621"/>
                    <a:pt x="2476" y="342364"/>
                  </a:cubicBezTo>
                  <a:lnTo>
                    <a:pt x="197664" y="6886"/>
                  </a:lnTo>
                  <a:cubicBezTo>
                    <a:pt x="200144" y="2623"/>
                    <a:pt x="204704" y="0"/>
                    <a:pt x="209637" y="0"/>
                  </a:cubicBezTo>
                  <a:lnTo>
                    <a:pt x="600103" y="0"/>
                  </a:lnTo>
                  <a:cubicBezTo>
                    <a:pt x="605036" y="0"/>
                    <a:pt x="609596" y="2623"/>
                    <a:pt x="612076" y="6886"/>
                  </a:cubicBezTo>
                  <a:lnTo>
                    <a:pt x="807264" y="342364"/>
                  </a:lnTo>
                  <a:cubicBezTo>
                    <a:pt x="809740" y="346621"/>
                    <a:pt x="809740" y="351879"/>
                    <a:pt x="807264" y="356136"/>
                  </a:cubicBezTo>
                  <a:close/>
                </a:path>
              </a:pathLst>
            </a:custGeom>
            <a:solidFill>
              <a:srgbClr val="000B5D"/>
            </a:solidFill>
          </p:spPr>
        </p:sp>
        <p:sp>
          <p:nvSpPr>
            <p:cNvPr name="TextBox 15" id="1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6" id="16"/>
          <p:cNvGrpSpPr/>
          <p:nvPr/>
        </p:nvGrpSpPr>
        <p:grpSpPr>
          <a:xfrm rot="0">
            <a:off x="10809808" y="897105"/>
            <a:ext cx="10857146" cy="9401799"/>
            <a:chOff x="0" y="0"/>
            <a:chExt cx="4282440" cy="3708400"/>
          </a:xfrm>
        </p:grpSpPr>
        <p:sp>
          <p:nvSpPr>
            <p:cNvPr name="Freeform 17" id="1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26" t="0" r="-14926" b="0"/>
              </a:stretch>
            </a:blipFill>
          </p:spPr>
        </p:sp>
      </p:grpSp>
      <p:grpSp>
        <p:nvGrpSpPr>
          <p:cNvPr name="Group 18" id="18"/>
          <p:cNvGrpSpPr/>
          <p:nvPr/>
        </p:nvGrpSpPr>
        <p:grpSpPr>
          <a:xfrm rot="0">
            <a:off x="11235971" y="8781757"/>
            <a:ext cx="2948589" cy="2533943"/>
            <a:chOff x="0" y="0"/>
            <a:chExt cx="812800" cy="698500"/>
          </a:xfrm>
        </p:grpSpPr>
        <p:sp>
          <p:nvSpPr>
            <p:cNvPr name="Freeform 19" id="19"/>
            <p:cNvSpPr/>
            <p:nvPr/>
          </p:nvSpPr>
          <p:spPr>
            <a:xfrm flipH="false" flipV="false" rot="0">
              <a:off x="5546" y="0"/>
              <a:ext cx="801708" cy="698500"/>
            </a:xfrm>
            <a:custGeom>
              <a:avLst/>
              <a:gdLst/>
              <a:ahLst/>
              <a:cxnLst/>
              <a:rect r="r" b="b" t="t" l="l"/>
              <a:pathLst>
                <a:path h="698500" w="801708">
                  <a:moveTo>
                    <a:pt x="792729" y="374214"/>
                  </a:moveTo>
                  <a:lnTo>
                    <a:pt x="618579" y="673536"/>
                  </a:lnTo>
                  <a:cubicBezTo>
                    <a:pt x="609586" y="688992"/>
                    <a:pt x="593053" y="698500"/>
                    <a:pt x="575172" y="698500"/>
                  </a:cubicBezTo>
                  <a:lnTo>
                    <a:pt x="226536" y="698500"/>
                  </a:lnTo>
                  <a:cubicBezTo>
                    <a:pt x="208655" y="698500"/>
                    <a:pt x="192122" y="688992"/>
                    <a:pt x="183129" y="673536"/>
                  </a:cubicBezTo>
                  <a:lnTo>
                    <a:pt x="8979" y="374214"/>
                  </a:lnTo>
                  <a:cubicBezTo>
                    <a:pt x="0" y="358782"/>
                    <a:pt x="0" y="339718"/>
                    <a:pt x="8979" y="324286"/>
                  </a:cubicBezTo>
                  <a:lnTo>
                    <a:pt x="183129" y="24964"/>
                  </a:lnTo>
                  <a:cubicBezTo>
                    <a:pt x="192122" y="9508"/>
                    <a:pt x="208655" y="0"/>
                    <a:pt x="226536" y="0"/>
                  </a:cubicBezTo>
                  <a:lnTo>
                    <a:pt x="575172" y="0"/>
                  </a:lnTo>
                  <a:cubicBezTo>
                    <a:pt x="593053" y="0"/>
                    <a:pt x="609586" y="9508"/>
                    <a:pt x="618579" y="24964"/>
                  </a:cubicBezTo>
                  <a:lnTo>
                    <a:pt x="792729" y="324286"/>
                  </a:lnTo>
                  <a:cubicBezTo>
                    <a:pt x="801708" y="339718"/>
                    <a:pt x="801708" y="358782"/>
                    <a:pt x="792729" y="374214"/>
                  </a:cubicBezTo>
                  <a:close/>
                </a:path>
              </a:pathLst>
            </a:custGeom>
            <a:solidFill>
              <a:srgbClr val="000B5D"/>
            </a:solidFill>
          </p:spPr>
        </p:sp>
        <p:sp>
          <p:nvSpPr>
            <p:cNvPr name="TextBox 20" id="20"/>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TextBox 21" id="21"/>
          <p:cNvSpPr txBox="true"/>
          <p:nvPr/>
        </p:nvSpPr>
        <p:spPr>
          <a:xfrm rot="0">
            <a:off x="1028700" y="3900086"/>
            <a:ext cx="8425875" cy="1332260"/>
          </a:xfrm>
          <a:prstGeom prst="rect">
            <a:avLst/>
          </a:prstGeom>
        </p:spPr>
        <p:txBody>
          <a:bodyPr anchor="t" rtlCol="false" tIns="0" lIns="0" bIns="0" rIns="0">
            <a:spAutoFit/>
          </a:bodyPr>
          <a:lstStyle/>
          <a:p>
            <a:pPr>
              <a:lnSpc>
                <a:spcPts val="9326"/>
              </a:lnSpc>
            </a:pPr>
            <a:r>
              <a:rPr lang="en-US" sz="9326">
                <a:solidFill>
                  <a:srgbClr val="000B5D"/>
                </a:solidFill>
                <a:latin typeface="Poppins Semi-Bold"/>
              </a:rPr>
              <a:t>THANK YOU</a:t>
            </a:r>
          </a:p>
        </p:txBody>
      </p:sp>
      <p:sp>
        <p:nvSpPr>
          <p:cNvPr name="TextBox 22" id="22"/>
          <p:cNvSpPr txBox="true"/>
          <p:nvPr/>
        </p:nvSpPr>
        <p:spPr>
          <a:xfrm rot="0">
            <a:off x="1028700" y="4920605"/>
            <a:ext cx="7973476" cy="925415"/>
          </a:xfrm>
          <a:prstGeom prst="rect">
            <a:avLst/>
          </a:prstGeom>
        </p:spPr>
        <p:txBody>
          <a:bodyPr anchor="t" rtlCol="false" tIns="0" lIns="0" bIns="0" rIns="0">
            <a:spAutoFit/>
          </a:bodyPr>
          <a:lstStyle/>
          <a:p>
            <a:pPr>
              <a:lnSpc>
                <a:spcPts val="7267"/>
              </a:lnSpc>
            </a:pPr>
            <a:r>
              <a:rPr lang="en-US" sz="5191">
                <a:solidFill>
                  <a:srgbClr val="000B5D"/>
                </a:solidFill>
                <a:latin typeface="Poppins"/>
              </a:rPr>
              <a:t>FOR YOUR ATTENTION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5326532" y="5415044"/>
            <a:ext cx="931926" cy="5522823"/>
            <a:chOff x="0" y="0"/>
            <a:chExt cx="698500" cy="4139483"/>
          </a:xfrm>
        </p:grpSpPr>
        <p:sp>
          <p:nvSpPr>
            <p:cNvPr name="Freeform 3" id="3"/>
            <p:cNvSpPr/>
            <p:nvPr/>
          </p:nvSpPr>
          <p:spPr>
            <a:xfrm flipH="false" flipV="false" rot="0">
              <a:off x="0" y="15080"/>
              <a:ext cx="698500" cy="4109323"/>
            </a:xfrm>
            <a:custGeom>
              <a:avLst/>
              <a:gdLst/>
              <a:ahLst/>
              <a:cxnLst/>
              <a:rect r="r" b="b" t="t" l="l"/>
              <a:pathLst>
                <a:path h="4109323" w="698500">
                  <a:moveTo>
                    <a:pt x="417128" y="24413"/>
                  </a:moveTo>
                  <a:lnTo>
                    <a:pt x="630622" y="148627"/>
                  </a:lnTo>
                  <a:cubicBezTo>
                    <a:pt x="672647" y="173078"/>
                    <a:pt x="698500" y="218031"/>
                    <a:pt x="698500" y="266651"/>
                  </a:cubicBezTo>
                  <a:lnTo>
                    <a:pt x="698500" y="3842672"/>
                  </a:lnTo>
                  <a:cubicBezTo>
                    <a:pt x="698500" y="3891292"/>
                    <a:pt x="672647" y="3936245"/>
                    <a:pt x="630622" y="3960696"/>
                  </a:cubicBezTo>
                  <a:lnTo>
                    <a:pt x="417128" y="4084910"/>
                  </a:lnTo>
                  <a:cubicBezTo>
                    <a:pt x="375169" y="4109323"/>
                    <a:pt x="323331" y="4109323"/>
                    <a:pt x="281372" y="4084910"/>
                  </a:cubicBezTo>
                  <a:lnTo>
                    <a:pt x="67878" y="3960696"/>
                  </a:lnTo>
                  <a:cubicBezTo>
                    <a:pt x="25853" y="3936245"/>
                    <a:pt x="0" y="3891292"/>
                    <a:pt x="0" y="3842672"/>
                  </a:cubicBezTo>
                  <a:lnTo>
                    <a:pt x="0" y="266651"/>
                  </a:lnTo>
                  <a:cubicBezTo>
                    <a:pt x="0" y="218031"/>
                    <a:pt x="25853" y="173078"/>
                    <a:pt x="67878" y="148627"/>
                  </a:cubicBezTo>
                  <a:lnTo>
                    <a:pt x="281372" y="24413"/>
                  </a:lnTo>
                  <a:cubicBezTo>
                    <a:pt x="323331" y="0"/>
                    <a:pt x="375169" y="0"/>
                    <a:pt x="417128" y="24413"/>
                  </a:cubicBezTo>
                  <a:close/>
                </a:path>
              </a:pathLst>
            </a:custGeom>
            <a:solidFill>
              <a:srgbClr val="00ADEF"/>
            </a:solidFill>
          </p:spPr>
        </p:sp>
        <p:sp>
          <p:nvSpPr>
            <p:cNvPr name="TextBox 4" id="4"/>
            <p:cNvSpPr txBox="true"/>
            <p:nvPr/>
          </p:nvSpPr>
          <p:spPr>
            <a:xfrm>
              <a:off x="0" y="158750"/>
              <a:ext cx="698500" cy="3841033"/>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5400000">
            <a:off x="6492810" y="3850599"/>
            <a:ext cx="1097637" cy="7241388"/>
            <a:chOff x="0" y="0"/>
            <a:chExt cx="698500" cy="4608179"/>
          </a:xfrm>
        </p:grpSpPr>
        <p:sp>
          <p:nvSpPr>
            <p:cNvPr name="Freeform 6" id="6"/>
            <p:cNvSpPr/>
            <p:nvPr/>
          </p:nvSpPr>
          <p:spPr>
            <a:xfrm flipH="false" flipV="false" rot="0">
              <a:off x="0" y="12803"/>
              <a:ext cx="698500" cy="4582572"/>
            </a:xfrm>
            <a:custGeom>
              <a:avLst/>
              <a:gdLst/>
              <a:ahLst/>
              <a:cxnLst/>
              <a:rect r="r" b="b" t="t" l="l"/>
              <a:pathLst>
                <a:path h="4582572" w="698500">
                  <a:moveTo>
                    <a:pt x="406881" y="20728"/>
                  </a:moveTo>
                  <a:lnTo>
                    <a:pt x="640869" y="156866"/>
                  </a:lnTo>
                  <a:cubicBezTo>
                    <a:pt x="676550" y="177626"/>
                    <a:pt x="698500" y="215792"/>
                    <a:pt x="698500" y="257072"/>
                  </a:cubicBezTo>
                  <a:lnTo>
                    <a:pt x="698500" y="4325500"/>
                  </a:lnTo>
                  <a:cubicBezTo>
                    <a:pt x="698500" y="4366780"/>
                    <a:pt x="676550" y="4404947"/>
                    <a:pt x="640869" y="4425706"/>
                  </a:cubicBezTo>
                  <a:lnTo>
                    <a:pt x="406881" y="4561845"/>
                  </a:lnTo>
                  <a:cubicBezTo>
                    <a:pt x="371256" y="4582572"/>
                    <a:pt x="327244" y="4582572"/>
                    <a:pt x="291619" y="4561845"/>
                  </a:cubicBezTo>
                  <a:lnTo>
                    <a:pt x="57631" y="4425706"/>
                  </a:lnTo>
                  <a:cubicBezTo>
                    <a:pt x="21950" y="4404947"/>
                    <a:pt x="0" y="4366780"/>
                    <a:pt x="0" y="4325500"/>
                  </a:cubicBezTo>
                  <a:lnTo>
                    <a:pt x="0" y="257072"/>
                  </a:lnTo>
                  <a:cubicBezTo>
                    <a:pt x="0" y="215792"/>
                    <a:pt x="21950" y="177626"/>
                    <a:pt x="57631" y="156866"/>
                  </a:cubicBezTo>
                  <a:lnTo>
                    <a:pt x="291619" y="20728"/>
                  </a:lnTo>
                  <a:cubicBezTo>
                    <a:pt x="327244" y="0"/>
                    <a:pt x="371256" y="0"/>
                    <a:pt x="406881" y="20728"/>
                  </a:cubicBezTo>
                  <a:close/>
                </a:path>
              </a:pathLst>
            </a:custGeom>
            <a:solidFill>
              <a:srgbClr val="000B5D"/>
            </a:solidFill>
          </p:spPr>
        </p:sp>
        <p:sp>
          <p:nvSpPr>
            <p:cNvPr name="TextBox 7" id="7"/>
            <p:cNvSpPr txBox="true"/>
            <p:nvPr/>
          </p:nvSpPr>
          <p:spPr>
            <a:xfrm>
              <a:off x="0" y="158750"/>
              <a:ext cx="698500" cy="4309729"/>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149053" y="5828727"/>
            <a:ext cx="3309220" cy="330922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B5D"/>
            </a:solidFill>
          </p:spPr>
        </p:sp>
        <p:sp>
          <p:nvSpPr>
            <p:cNvPr name="TextBox 10" id="10"/>
            <p:cNvSpPr txBox="true"/>
            <p:nvPr/>
          </p:nvSpPr>
          <p:spPr>
            <a:xfrm>
              <a:off x="76200" y="95250"/>
              <a:ext cx="660400" cy="6413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294504" y="5974183"/>
            <a:ext cx="3018319" cy="3018307"/>
            <a:chOff x="0" y="0"/>
            <a:chExt cx="6350000" cy="6349975"/>
          </a:xfrm>
        </p:grpSpPr>
        <p:sp>
          <p:nvSpPr>
            <p:cNvPr name="Freeform 12" id="1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35918" t="0" r="-24999" b="-7279"/>
              </a:stretch>
            </a:blipFill>
          </p:spPr>
        </p:sp>
      </p:grpSp>
      <p:grpSp>
        <p:nvGrpSpPr>
          <p:cNvPr name="Group 13" id="13"/>
          <p:cNvGrpSpPr/>
          <p:nvPr/>
        </p:nvGrpSpPr>
        <p:grpSpPr>
          <a:xfrm rot="0">
            <a:off x="11536187" y="1321071"/>
            <a:ext cx="12152200" cy="10523257"/>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47815" t="0" r="0" b="0"/>
              </a:stretch>
            </a:blipFill>
          </p:spPr>
        </p:sp>
      </p:grpSp>
      <p:grpSp>
        <p:nvGrpSpPr>
          <p:cNvPr name="Group 15" id="15"/>
          <p:cNvGrpSpPr/>
          <p:nvPr/>
        </p:nvGrpSpPr>
        <p:grpSpPr>
          <a:xfrm rot="0">
            <a:off x="11041619" y="9258300"/>
            <a:ext cx="2049570" cy="2602202"/>
            <a:chOff x="0" y="0"/>
            <a:chExt cx="698500" cy="886839"/>
          </a:xfrm>
        </p:grpSpPr>
        <p:sp>
          <p:nvSpPr>
            <p:cNvPr name="Freeform 16" id="16"/>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17" id="17"/>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18" id="18"/>
          <p:cNvGrpSpPr/>
          <p:nvPr/>
        </p:nvGrpSpPr>
        <p:grpSpPr>
          <a:xfrm rot="5400000">
            <a:off x="16487382" y="-1143916"/>
            <a:ext cx="1028700" cy="4345233"/>
            <a:chOff x="0" y="0"/>
            <a:chExt cx="698500" cy="2950467"/>
          </a:xfrm>
        </p:grpSpPr>
        <p:sp>
          <p:nvSpPr>
            <p:cNvPr name="Freeform 19" id="19"/>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20" id="20"/>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21" id="21"/>
          <p:cNvGrpSpPr/>
          <p:nvPr/>
        </p:nvGrpSpPr>
        <p:grpSpPr>
          <a:xfrm rot="5400000">
            <a:off x="15999637" y="-1117311"/>
            <a:ext cx="1028700" cy="5320722"/>
            <a:chOff x="0" y="0"/>
            <a:chExt cx="698500" cy="3612836"/>
          </a:xfrm>
        </p:grpSpPr>
        <p:sp>
          <p:nvSpPr>
            <p:cNvPr name="Freeform 22" id="22"/>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23" id="23"/>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24" id="24"/>
          <p:cNvGrpSpPr/>
          <p:nvPr/>
        </p:nvGrpSpPr>
        <p:grpSpPr>
          <a:xfrm rot="0">
            <a:off x="11916723" y="8311194"/>
            <a:ext cx="2348933" cy="3614160"/>
            <a:chOff x="0" y="0"/>
            <a:chExt cx="698500" cy="1074739"/>
          </a:xfrm>
        </p:grpSpPr>
        <p:sp>
          <p:nvSpPr>
            <p:cNvPr name="Freeform 25" id="25"/>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26" id="26"/>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TextBox 27" id="27"/>
          <p:cNvSpPr txBox="true"/>
          <p:nvPr/>
        </p:nvSpPr>
        <p:spPr>
          <a:xfrm rot="0">
            <a:off x="1028700" y="923925"/>
            <a:ext cx="5190672" cy="689516"/>
          </a:xfrm>
          <a:prstGeom prst="rect">
            <a:avLst/>
          </a:prstGeom>
        </p:spPr>
        <p:txBody>
          <a:bodyPr anchor="t" rtlCol="false" tIns="0" lIns="0" bIns="0" rIns="0">
            <a:spAutoFit/>
          </a:bodyPr>
          <a:lstStyle/>
          <a:p>
            <a:pPr>
              <a:lnSpc>
                <a:spcPts val="5371"/>
              </a:lnSpc>
            </a:pPr>
            <a:r>
              <a:rPr lang="en-US" sz="3836">
                <a:solidFill>
                  <a:srgbClr val="000B5D"/>
                </a:solidFill>
                <a:latin typeface="Poppins"/>
              </a:rPr>
              <a:t>COMPANY OVERVIEW</a:t>
            </a:r>
          </a:p>
        </p:txBody>
      </p:sp>
      <p:sp>
        <p:nvSpPr>
          <p:cNvPr name="TextBox 28" id="28"/>
          <p:cNvSpPr txBox="true"/>
          <p:nvPr/>
        </p:nvSpPr>
        <p:spPr>
          <a:xfrm rot="0">
            <a:off x="4578626" y="7170947"/>
            <a:ext cx="5817892" cy="507228"/>
          </a:xfrm>
          <a:prstGeom prst="rect">
            <a:avLst/>
          </a:prstGeom>
        </p:spPr>
        <p:txBody>
          <a:bodyPr anchor="t" rtlCol="false" tIns="0" lIns="0" bIns="0" rIns="0">
            <a:spAutoFit/>
          </a:bodyPr>
          <a:lstStyle/>
          <a:p>
            <a:pPr>
              <a:lnSpc>
                <a:spcPts val="3943"/>
              </a:lnSpc>
            </a:pPr>
            <a:r>
              <a:rPr lang="en-US" sz="2816">
                <a:solidFill>
                  <a:srgbClr val="FFFFFF"/>
                </a:solidFill>
                <a:latin typeface="Poppins Semi-Bold"/>
              </a:rPr>
              <a:t>CEO OF TIMMERMAN INDUSTRIES</a:t>
            </a:r>
          </a:p>
        </p:txBody>
      </p:sp>
      <p:sp>
        <p:nvSpPr>
          <p:cNvPr name="TextBox 29" id="29"/>
          <p:cNvSpPr txBox="true"/>
          <p:nvPr/>
        </p:nvSpPr>
        <p:spPr>
          <a:xfrm rot="0">
            <a:off x="4578626" y="8014718"/>
            <a:ext cx="3638864" cy="507228"/>
          </a:xfrm>
          <a:prstGeom prst="rect">
            <a:avLst/>
          </a:prstGeom>
        </p:spPr>
        <p:txBody>
          <a:bodyPr anchor="t" rtlCol="false" tIns="0" lIns="0" bIns="0" rIns="0">
            <a:spAutoFit/>
          </a:bodyPr>
          <a:lstStyle/>
          <a:p>
            <a:pPr>
              <a:lnSpc>
                <a:spcPts val="3943"/>
              </a:lnSpc>
            </a:pPr>
            <a:r>
              <a:rPr lang="en-US" sz="2816">
                <a:solidFill>
                  <a:srgbClr val="000B5D"/>
                </a:solidFill>
                <a:latin typeface="Poppins Semi-Bold"/>
              </a:rPr>
              <a:t>JAMES PATEL</a:t>
            </a:r>
          </a:p>
        </p:txBody>
      </p:sp>
      <p:sp>
        <p:nvSpPr>
          <p:cNvPr name="TextBox 30" id="30"/>
          <p:cNvSpPr txBox="true"/>
          <p:nvPr/>
        </p:nvSpPr>
        <p:spPr>
          <a:xfrm rot="0">
            <a:off x="1028700" y="1451516"/>
            <a:ext cx="7912763" cy="1039039"/>
          </a:xfrm>
          <a:prstGeom prst="rect">
            <a:avLst/>
          </a:prstGeom>
        </p:spPr>
        <p:txBody>
          <a:bodyPr anchor="t" rtlCol="false" tIns="0" lIns="0" bIns="0" rIns="0">
            <a:spAutoFit/>
          </a:bodyPr>
          <a:lstStyle/>
          <a:p>
            <a:pPr>
              <a:lnSpc>
                <a:spcPts val="8057"/>
              </a:lnSpc>
            </a:pPr>
            <a:r>
              <a:rPr lang="en-US" sz="5755">
                <a:solidFill>
                  <a:srgbClr val="000B5D"/>
                </a:solidFill>
                <a:latin typeface="Poppins Semi-Bold"/>
              </a:rPr>
              <a:t>INTRODUCTION</a:t>
            </a:r>
          </a:p>
        </p:txBody>
      </p:sp>
      <p:sp>
        <p:nvSpPr>
          <p:cNvPr name="TextBox 31" id="31"/>
          <p:cNvSpPr txBox="true"/>
          <p:nvPr/>
        </p:nvSpPr>
        <p:spPr>
          <a:xfrm rot="0">
            <a:off x="1028700" y="2838647"/>
            <a:ext cx="10012919" cy="2436127"/>
          </a:xfrm>
          <a:prstGeom prst="rect">
            <a:avLst/>
          </a:prstGeom>
        </p:spPr>
        <p:txBody>
          <a:bodyPr anchor="t" rtlCol="false" tIns="0" lIns="0" bIns="0" rIns="0">
            <a:spAutoFit/>
          </a:bodyPr>
          <a:lstStyle/>
          <a:p>
            <a:pPr algn="just">
              <a:lnSpc>
                <a:spcPts val="2763"/>
              </a:lnSpc>
            </a:pPr>
            <a:r>
              <a:rPr lang="en-US" sz="2302">
                <a:solidFill>
                  <a:srgbClr val="000B5D"/>
                </a:solidFill>
                <a:latin typeface="Poppins"/>
              </a:rPr>
              <a:t>Lorem ipsum dolor sit amet, consectetur adipiscing elit. Duis nec massa nulla. Vivamus tempor ante eget nisi molestie imperdiet. Nunc in venenatis metus, non lobortis elit. In ex mi, efficitur at pulvinar vitae, tincidunt eget ante. Phasellus at nisl viverra, sodales mi a, efficitur augue. Duis vel ante quis odio tempus porttitor. Suspendisse ac mattis arcu. Aliquam risus metus, consectetur in augue vel, egestas pellentesque ipsum.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846066" y="2507158"/>
            <a:ext cx="4826469" cy="2057400"/>
            <a:chOff x="0" y="0"/>
            <a:chExt cx="1638616" cy="698500"/>
          </a:xfrm>
        </p:grpSpPr>
        <p:sp>
          <p:nvSpPr>
            <p:cNvPr name="Freeform 3" id="3"/>
            <p:cNvSpPr/>
            <p:nvPr/>
          </p:nvSpPr>
          <p:spPr>
            <a:xfrm flipH="false" flipV="false" rot="0">
              <a:off x="3388" y="0"/>
              <a:ext cx="1631839" cy="698500"/>
            </a:xfrm>
            <a:custGeom>
              <a:avLst/>
              <a:gdLst/>
              <a:ahLst/>
              <a:cxnLst/>
              <a:rect r="r" b="b" t="t" l="l"/>
              <a:pathLst>
                <a:path h="698500" w="1631839">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name="TextBox 4" id="4"/>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2316566" y="2943835"/>
            <a:ext cx="8679475" cy="7458924"/>
            <a:chOff x="0" y="0"/>
            <a:chExt cx="812800" cy="698500"/>
          </a:xfrm>
        </p:grpSpPr>
        <p:sp>
          <p:nvSpPr>
            <p:cNvPr name="Freeform 6" id="6"/>
            <p:cNvSpPr/>
            <p:nvPr/>
          </p:nvSpPr>
          <p:spPr>
            <a:xfrm flipH="false" flipV="false" rot="0">
              <a:off x="1884" y="0"/>
              <a:ext cx="809032" cy="698500"/>
            </a:xfrm>
            <a:custGeom>
              <a:avLst/>
              <a:gdLst/>
              <a:ahLst/>
              <a:cxnLst/>
              <a:rect r="r" b="b" t="t" l="l"/>
              <a:pathLst>
                <a:path h="698500" w="809032">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name="TextBox 7" id="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2851646" y="2856467"/>
            <a:ext cx="8815309" cy="7633660"/>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26" t="0" r="-14926" b="0"/>
              </a:stretch>
            </a:blipFill>
          </p:spPr>
        </p:sp>
      </p:grpSp>
      <p:grpSp>
        <p:nvGrpSpPr>
          <p:cNvPr name="Group 10" id="10"/>
          <p:cNvGrpSpPr/>
          <p:nvPr/>
        </p:nvGrpSpPr>
        <p:grpSpPr>
          <a:xfrm rot="0">
            <a:off x="9953096" y="7977167"/>
            <a:ext cx="3378210" cy="2903149"/>
            <a:chOff x="0" y="0"/>
            <a:chExt cx="812800" cy="698500"/>
          </a:xfrm>
        </p:grpSpPr>
        <p:sp>
          <p:nvSpPr>
            <p:cNvPr name="Freeform 11" id="11"/>
            <p:cNvSpPr/>
            <p:nvPr/>
          </p:nvSpPr>
          <p:spPr>
            <a:xfrm flipH="false" flipV="false" rot="0">
              <a:off x="4841" y="0"/>
              <a:ext cx="803119" cy="698500"/>
            </a:xfrm>
            <a:custGeom>
              <a:avLst/>
              <a:gdLst/>
              <a:ahLst/>
              <a:cxnLst/>
              <a:rect r="r" b="b" t="t" l="l"/>
              <a:pathLst>
                <a:path h="698500" w="803119">
                  <a:moveTo>
                    <a:pt x="795282" y="371039"/>
                  </a:moveTo>
                  <a:lnTo>
                    <a:pt x="617436" y="676711"/>
                  </a:lnTo>
                  <a:cubicBezTo>
                    <a:pt x="609588" y="690201"/>
                    <a:pt x="595157" y="698500"/>
                    <a:pt x="579550" y="698500"/>
                  </a:cubicBezTo>
                  <a:lnTo>
                    <a:pt x="223568" y="698500"/>
                  </a:lnTo>
                  <a:cubicBezTo>
                    <a:pt x="207961" y="698500"/>
                    <a:pt x="193530" y="690201"/>
                    <a:pt x="185682" y="676711"/>
                  </a:cubicBezTo>
                  <a:lnTo>
                    <a:pt x="7836" y="371039"/>
                  </a:lnTo>
                  <a:cubicBezTo>
                    <a:pt x="0" y="357570"/>
                    <a:pt x="0" y="340930"/>
                    <a:pt x="7836" y="327461"/>
                  </a:cubicBezTo>
                  <a:lnTo>
                    <a:pt x="185682" y="21789"/>
                  </a:lnTo>
                  <a:cubicBezTo>
                    <a:pt x="193530" y="8299"/>
                    <a:pt x="207961" y="0"/>
                    <a:pt x="223568" y="0"/>
                  </a:cubicBezTo>
                  <a:lnTo>
                    <a:pt x="579550" y="0"/>
                  </a:lnTo>
                  <a:cubicBezTo>
                    <a:pt x="595157" y="0"/>
                    <a:pt x="609588" y="8299"/>
                    <a:pt x="617436" y="21789"/>
                  </a:cubicBezTo>
                  <a:lnTo>
                    <a:pt x="795282" y="327461"/>
                  </a:lnTo>
                  <a:cubicBezTo>
                    <a:pt x="803118" y="340930"/>
                    <a:pt x="803118" y="357570"/>
                    <a:pt x="795282" y="371039"/>
                  </a:cubicBezTo>
                  <a:close/>
                </a:path>
              </a:pathLst>
            </a:custGeom>
            <a:solidFill>
              <a:srgbClr val="00ADEF"/>
            </a:solidFill>
          </p:spPr>
        </p:sp>
        <p:sp>
          <p:nvSpPr>
            <p:cNvPr name="TextBox 12" id="1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0198789" y="7614798"/>
            <a:ext cx="3949805" cy="3420353"/>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30622" t="-30330" r="-38668" b="0"/>
              </a:stretch>
            </a:blipFill>
          </p:spPr>
        </p:sp>
      </p:grpSp>
      <p:grpSp>
        <p:nvGrpSpPr>
          <p:cNvPr name="Group 15" id="15"/>
          <p:cNvGrpSpPr/>
          <p:nvPr/>
        </p:nvGrpSpPr>
        <p:grpSpPr>
          <a:xfrm rot="0">
            <a:off x="13197663" y="9258300"/>
            <a:ext cx="2394065" cy="2057400"/>
            <a:chOff x="0" y="0"/>
            <a:chExt cx="812800" cy="698500"/>
          </a:xfrm>
        </p:grpSpPr>
        <p:sp>
          <p:nvSpPr>
            <p:cNvPr name="Freeform 16" id="16"/>
            <p:cNvSpPr/>
            <p:nvPr/>
          </p:nvSpPr>
          <p:spPr>
            <a:xfrm flipH="false" flipV="false" rot="0">
              <a:off x="6831" y="0"/>
              <a:ext cx="799139" cy="698500"/>
            </a:xfrm>
            <a:custGeom>
              <a:avLst/>
              <a:gdLst/>
              <a:ahLst/>
              <a:cxnLst/>
              <a:rect r="r" b="b" t="t" l="l"/>
              <a:pathLst>
                <a:path h="698500" w="799139">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8" id="18"/>
          <p:cNvGrpSpPr/>
          <p:nvPr/>
        </p:nvGrpSpPr>
        <p:grpSpPr>
          <a:xfrm rot="0">
            <a:off x="1029778" y="4208652"/>
            <a:ext cx="4604091" cy="2124269"/>
            <a:chOff x="0" y="0"/>
            <a:chExt cx="1513913" cy="698500"/>
          </a:xfrm>
        </p:grpSpPr>
        <p:sp>
          <p:nvSpPr>
            <p:cNvPr name="Freeform 19" id="19"/>
            <p:cNvSpPr/>
            <p:nvPr/>
          </p:nvSpPr>
          <p:spPr>
            <a:xfrm flipH="false" flipV="false" rot="0">
              <a:off x="3552" y="0"/>
              <a:ext cx="1506809" cy="698500"/>
            </a:xfrm>
            <a:custGeom>
              <a:avLst/>
              <a:gdLst/>
              <a:ahLst/>
              <a:cxnLst/>
              <a:rect r="r" b="b" t="t" l="l"/>
              <a:pathLst>
                <a:path h="698500" w="1506809">
                  <a:moveTo>
                    <a:pt x="1501059" y="365238"/>
                  </a:moveTo>
                  <a:lnTo>
                    <a:pt x="1316463" y="682512"/>
                  </a:lnTo>
                  <a:cubicBezTo>
                    <a:pt x="1310704" y="692411"/>
                    <a:pt x="1300116" y="698500"/>
                    <a:pt x="1288664" y="698500"/>
                  </a:cubicBezTo>
                  <a:lnTo>
                    <a:pt x="218145" y="698500"/>
                  </a:lnTo>
                  <a:cubicBezTo>
                    <a:pt x="206693" y="698500"/>
                    <a:pt x="196105" y="692411"/>
                    <a:pt x="190346" y="682512"/>
                  </a:cubicBezTo>
                  <a:lnTo>
                    <a:pt x="5750" y="365238"/>
                  </a:lnTo>
                  <a:cubicBezTo>
                    <a:pt x="0" y="355355"/>
                    <a:pt x="0" y="343145"/>
                    <a:pt x="5750" y="333262"/>
                  </a:cubicBezTo>
                  <a:lnTo>
                    <a:pt x="190346" y="15988"/>
                  </a:lnTo>
                  <a:cubicBezTo>
                    <a:pt x="196105" y="6089"/>
                    <a:pt x="206693" y="0"/>
                    <a:pt x="218145" y="0"/>
                  </a:cubicBezTo>
                  <a:lnTo>
                    <a:pt x="1288664" y="0"/>
                  </a:lnTo>
                  <a:cubicBezTo>
                    <a:pt x="1300116" y="0"/>
                    <a:pt x="1310704" y="6089"/>
                    <a:pt x="1316463" y="15988"/>
                  </a:cubicBezTo>
                  <a:lnTo>
                    <a:pt x="1501059" y="333262"/>
                  </a:lnTo>
                  <a:cubicBezTo>
                    <a:pt x="1506809" y="343145"/>
                    <a:pt x="1506809" y="355355"/>
                    <a:pt x="1501059" y="365238"/>
                  </a:cubicBezTo>
                  <a:close/>
                </a:path>
              </a:pathLst>
            </a:custGeom>
            <a:solidFill>
              <a:srgbClr val="000B5D"/>
            </a:solidFill>
          </p:spPr>
        </p:sp>
        <p:sp>
          <p:nvSpPr>
            <p:cNvPr name="TextBox 20" id="20"/>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21" id="21"/>
          <p:cNvGrpSpPr/>
          <p:nvPr/>
        </p:nvGrpSpPr>
        <p:grpSpPr>
          <a:xfrm rot="0">
            <a:off x="1028700" y="6811076"/>
            <a:ext cx="4604091" cy="2124269"/>
            <a:chOff x="0" y="0"/>
            <a:chExt cx="1513913" cy="698500"/>
          </a:xfrm>
        </p:grpSpPr>
        <p:sp>
          <p:nvSpPr>
            <p:cNvPr name="Freeform 22" id="22"/>
            <p:cNvSpPr/>
            <p:nvPr/>
          </p:nvSpPr>
          <p:spPr>
            <a:xfrm flipH="false" flipV="false" rot="0">
              <a:off x="3552" y="0"/>
              <a:ext cx="1506809" cy="698500"/>
            </a:xfrm>
            <a:custGeom>
              <a:avLst/>
              <a:gdLst/>
              <a:ahLst/>
              <a:cxnLst/>
              <a:rect r="r" b="b" t="t" l="l"/>
              <a:pathLst>
                <a:path h="698500" w="1506809">
                  <a:moveTo>
                    <a:pt x="1501059" y="365238"/>
                  </a:moveTo>
                  <a:lnTo>
                    <a:pt x="1316463" y="682512"/>
                  </a:lnTo>
                  <a:cubicBezTo>
                    <a:pt x="1310704" y="692411"/>
                    <a:pt x="1300116" y="698500"/>
                    <a:pt x="1288664" y="698500"/>
                  </a:cubicBezTo>
                  <a:lnTo>
                    <a:pt x="218145" y="698500"/>
                  </a:lnTo>
                  <a:cubicBezTo>
                    <a:pt x="206693" y="698500"/>
                    <a:pt x="196105" y="692411"/>
                    <a:pt x="190346" y="682512"/>
                  </a:cubicBezTo>
                  <a:lnTo>
                    <a:pt x="5750" y="365238"/>
                  </a:lnTo>
                  <a:cubicBezTo>
                    <a:pt x="0" y="355355"/>
                    <a:pt x="0" y="343145"/>
                    <a:pt x="5750" y="333262"/>
                  </a:cubicBezTo>
                  <a:lnTo>
                    <a:pt x="190346" y="15988"/>
                  </a:lnTo>
                  <a:cubicBezTo>
                    <a:pt x="196105" y="6089"/>
                    <a:pt x="206693" y="0"/>
                    <a:pt x="218145" y="0"/>
                  </a:cubicBezTo>
                  <a:lnTo>
                    <a:pt x="1288664" y="0"/>
                  </a:lnTo>
                  <a:cubicBezTo>
                    <a:pt x="1300116" y="0"/>
                    <a:pt x="1310704" y="6089"/>
                    <a:pt x="1316463" y="15988"/>
                  </a:cubicBezTo>
                  <a:lnTo>
                    <a:pt x="1501059" y="333262"/>
                  </a:lnTo>
                  <a:cubicBezTo>
                    <a:pt x="1506809" y="343145"/>
                    <a:pt x="1506809" y="355355"/>
                    <a:pt x="1501059" y="365238"/>
                  </a:cubicBezTo>
                  <a:close/>
                </a:path>
              </a:pathLst>
            </a:custGeom>
            <a:solidFill>
              <a:srgbClr val="000000">
                <a:alpha val="0"/>
              </a:srgbClr>
            </a:solidFill>
            <a:ln w="47625" cap="sq">
              <a:solidFill>
                <a:srgbClr val="000B5D"/>
              </a:solidFill>
              <a:prstDash val="solid"/>
              <a:miter/>
            </a:ln>
          </p:spPr>
        </p:sp>
        <p:sp>
          <p:nvSpPr>
            <p:cNvPr name="TextBox 23" id="23"/>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24" id="24"/>
          <p:cNvGrpSpPr/>
          <p:nvPr/>
        </p:nvGrpSpPr>
        <p:grpSpPr>
          <a:xfrm rot="0">
            <a:off x="6005351" y="4208652"/>
            <a:ext cx="4604091" cy="2124269"/>
            <a:chOff x="0" y="0"/>
            <a:chExt cx="1513913" cy="698500"/>
          </a:xfrm>
        </p:grpSpPr>
        <p:sp>
          <p:nvSpPr>
            <p:cNvPr name="Freeform 25" id="25"/>
            <p:cNvSpPr/>
            <p:nvPr/>
          </p:nvSpPr>
          <p:spPr>
            <a:xfrm flipH="false" flipV="false" rot="0">
              <a:off x="3552" y="0"/>
              <a:ext cx="1506809" cy="698500"/>
            </a:xfrm>
            <a:custGeom>
              <a:avLst/>
              <a:gdLst/>
              <a:ahLst/>
              <a:cxnLst/>
              <a:rect r="r" b="b" t="t" l="l"/>
              <a:pathLst>
                <a:path h="698500" w="1506809">
                  <a:moveTo>
                    <a:pt x="1501059" y="365238"/>
                  </a:moveTo>
                  <a:lnTo>
                    <a:pt x="1316463" y="682512"/>
                  </a:lnTo>
                  <a:cubicBezTo>
                    <a:pt x="1310704" y="692411"/>
                    <a:pt x="1300116" y="698500"/>
                    <a:pt x="1288664" y="698500"/>
                  </a:cubicBezTo>
                  <a:lnTo>
                    <a:pt x="218145" y="698500"/>
                  </a:lnTo>
                  <a:cubicBezTo>
                    <a:pt x="206693" y="698500"/>
                    <a:pt x="196105" y="692411"/>
                    <a:pt x="190346" y="682512"/>
                  </a:cubicBezTo>
                  <a:lnTo>
                    <a:pt x="5750" y="365238"/>
                  </a:lnTo>
                  <a:cubicBezTo>
                    <a:pt x="0" y="355355"/>
                    <a:pt x="0" y="343145"/>
                    <a:pt x="5750" y="333262"/>
                  </a:cubicBezTo>
                  <a:lnTo>
                    <a:pt x="190346" y="15988"/>
                  </a:lnTo>
                  <a:cubicBezTo>
                    <a:pt x="196105" y="6089"/>
                    <a:pt x="206693" y="0"/>
                    <a:pt x="218145" y="0"/>
                  </a:cubicBezTo>
                  <a:lnTo>
                    <a:pt x="1288664" y="0"/>
                  </a:lnTo>
                  <a:cubicBezTo>
                    <a:pt x="1300116" y="0"/>
                    <a:pt x="1310704" y="6089"/>
                    <a:pt x="1316463" y="15988"/>
                  </a:cubicBezTo>
                  <a:lnTo>
                    <a:pt x="1501059" y="333262"/>
                  </a:lnTo>
                  <a:cubicBezTo>
                    <a:pt x="1506809" y="343145"/>
                    <a:pt x="1506809" y="355355"/>
                    <a:pt x="1501059" y="365238"/>
                  </a:cubicBezTo>
                  <a:close/>
                </a:path>
              </a:pathLst>
            </a:custGeom>
            <a:solidFill>
              <a:srgbClr val="000000">
                <a:alpha val="0"/>
              </a:srgbClr>
            </a:solidFill>
            <a:ln w="47625" cap="sq">
              <a:solidFill>
                <a:srgbClr val="000B5D"/>
              </a:solidFill>
              <a:prstDash val="solid"/>
              <a:miter/>
            </a:ln>
          </p:spPr>
        </p:sp>
        <p:sp>
          <p:nvSpPr>
            <p:cNvPr name="TextBox 26" id="26"/>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27" id="27"/>
          <p:cNvGrpSpPr/>
          <p:nvPr/>
        </p:nvGrpSpPr>
        <p:grpSpPr>
          <a:xfrm rot="0">
            <a:off x="6004273" y="6811076"/>
            <a:ext cx="4604091" cy="2124269"/>
            <a:chOff x="0" y="0"/>
            <a:chExt cx="1513913" cy="698500"/>
          </a:xfrm>
        </p:grpSpPr>
        <p:sp>
          <p:nvSpPr>
            <p:cNvPr name="Freeform 28" id="28"/>
            <p:cNvSpPr/>
            <p:nvPr/>
          </p:nvSpPr>
          <p:spPr>
            <a:xfrm flipH="false" flipV="false" rot="0">
              <a:off x="3552" y="0"/>
              <a:ext cx="1506809" cy="698500"/>
            </a:xfrm>
            <a:custGeom>
              <a:avLst/>
              <a:gdLst/>
              <a:ahLst/>
              <a:cxnLst/>
              <a:rect r="r" b="b" t="t" l="l"/>
              <a:pathLst>
                <a:path h="698500" w="1506809">
                  <a:moveTo>
                    <a:pt x="1501059" y="365238"/>
                  </a:moveTo>
                  <a:lnTo>
                    <a:pt x="1316463" y="682512"/>
                  </a:lnTo>
                  <a:cubicBezTo>
                    <a:pt x="1310704" y="692411"/>
                    <a:pt x="1300116" y="698500"/>
                    <a:pt x="1288664" y="698500"/>
                  </a:cubicBezTo>
                  <a:lnTo>
                    <a:pt x="218145" y="698500"/>
                  </a:lnTo>
                  <a:cubicBezTo>
                    <a:pt x="206693" y="698500"/>
                    <a:pt x="196105" y="692411"/>
                    <a:pt x="190346" y="682512"/>
                  </a:cubicBezTo>
                  <a:lnTo>
                    <a:pt x="5750" y="365238"/>
                  </a:lnTo>
                  <a:cubicBezTo>
                    <a:pt x="0" y="355355"/>
                    <a:pt x="0" y="343145"/>
                    <a:pt x="5750" y="333262"/>
                  </a:cubicBezTo>
                  <a:lnTo>
                    <a:pt x="190346" y="15988"/>
                  </a:lnTo>
                  <a:cubicBezTo>
                    <a:pt x="196105" y="6089"/>
                    <a:pt x="206693" y="0"/>
                    <a:pt x="218145" y="0"/>
                  </a:cubicBezTo>
                  <a:lnTo>
                    <a:pt x="1288664" y="0"/>
                  </a:lnTo>
                  <a:cubicBezTo>
                    <a:pt x="1300116" y="0"/>
                    <a:pt x="1310704" y="6089"/>
                    <a:pt x="1316463" y="15988"/>
                  </a:cubicBezTo>
                  <a:lnTo>
                    <a:pt x="1501059" y="333262"/>
                  </a:lnTo>
                  <a:cubicBezTo>
                    <a:pt x="1506809" y="343145"/>
                    <a:pt x="1506809" y="355355"/>
                    <a:pt x="1501059" y="365238"/>
                  </a:cubicBezTo>
                  <a:close/>
                </a:path>
              </a:pathLst>
            </a:custGeom>
            <a:solidFill>
              <a:srgbClr val="000000">
                <a:alpha val="0"/>
              </a:srgbClr>
            </a:solidFill>
            <a:ln w="47625" cap="sq">
              <a:solidFill>
                <a:srgbClr val="000B5D"/>
              </a:solidFill>
              <a:prstDash val="solid"/>
              <a:miter/>
            </a:ln>
          </p:spPr>
        </p:sp>
        <p:sp>
          <p:nvSpPr>
            <p:cNvPr name="TextBox 29" id="29"/>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sp>
        <p:nvSpPr>
          <p:cNvPr name="TextBox 30" id="30"/>
          <p:cNvSpPr txBox="true"/>
          <p:nvPr/>
        </p:nvSpPr>
        <p:spPr>
          <a:xfrm rot="0">
            <a:off x="1028700" y="923925"/>
            <a:ext cx="5213049" cy="692037"/>
          </a:xfrm>
          <a:prstGeom prst="rect">
            <a:avLst/>
          </a:prstGeom>
        </p:spPr>
        <p:txBody>
          <a:bodyPr anchor="t" rtlCol="false" tIns="0" lIns="0" bIns="0" rIns="0">
            <a:spAutoFit/>
          </a:bodyPr>
          <a:lstStyle/>
          <a:p>
            <a:pPr>
              <a:lnSpc>
                <a:spcPts val="5394"/>
              </a:lnSpc>
            </a:pPr>
            <a:r>
              <a:rPr lang="en-US" sz="3853">
                <a:solidFill>
                  <a:srgbClr val="000B5D"/>
                </a:solidFill>
                <a:latin typeface="Poppins"/>
              </a:rPr>
              <a:t>OUR COMPANY</a:t>
            </a:r>
          </a:p>
        </p:txBody>
      </p:sp>
      <p:sp>
        <p:nvSpPr>
          <p:cNvPr name="TextBox 31" id="31"/>
          <p:cNvSpPr txBox="true"/>
          <p:nvPr/>
        </p:nvSpPr>
        <p:spPr>
          <a:xfrm rot="0">
            <a:off x="1028700" y="2609379"/>
            <a:ext cx="10372440" cy="1145000"/>
          </a:xfrm>
          <a:prstGeom prst="rect">
            <a:avLst/>
          </a:prstGeom>
        </p:spPr>
        <p:txBody>
          <a:bodyPr anchor="t" rtlCol="false" tIns="0" lIns="0" bIns="0" rIns="0">
            <a:spAutoFit/>
          </a:bodyPr>
          <a:lstStyle/>
          <a:p>
            <a:pPr algn="just">
              <a:lnSpc>
                <a:spcPts val="2991"/>
              </a:lnSpc>
            </a:pPr>
            <a:r>
              <a:rPr lang="en-US" sz="2492">
                <a:solidFill>
                  <a:srgbClr val="000B5D"/>
                </a:solidFill>
                <a:latin typeface="Poppins"/>
              </a:rPr>
              <a:t>Lorem ipsum dolor sit amet, consectetur adipiscing elit. Duis nec massa nulla. Vivamus tempor ante eget nisi molestie imperdiet. Nunc in venenatis metus, non lobortis elit. </a:t>
            </a:r>
          </a:p>
        </p:txBody>
      </p:sp>
      <p:sp>
        <p:nvSpPr>
          <p:cNvPr name="TextBox 32" id="32"/>
          <p:cNvSpPr txBox="true"/>
          <p:nvPr/>
        </p:nvSpPr>
        <p:spPr>
          <a:xfrm rot="0">
            <a:off x="1811195" y="4367567"/>
            <a:ext cx="843479" cy="528093"/>
          </a:xfrm>
          <a:prstGeom prst="rect">
            <a:avLst/>
          </a:prstGeom>
        </p:spPr>
        <p:txBody>
          <a:bodyPr anchor="t" rtlCol="false" tIns="0" lIns="0" bIns="0" rIns="0">
            <a:spAutoFit/>
          </a:bodyPr>
          <a:lstStyle/>
          <a:p>
            <a:pPr>
              <a:lnSpc>
                <a:spcPts val="4128"/>
              </a:lnSpc>
            </a:pPr>
            <a:r>
              <a:rPr lang="en-US" sz="2948">
                <a:solidFill>
                  <a:srgbClr val="FFFFFF"/>
                </a:solidFill>
                <a:latin typeface="Poppins Semi-Bold"/>
              </a:rPr>
              <a:t>1</a:t>
            </a:r>
          </a:p>
        </p:txBody>
      </p:sp>
      <p:sp>
        <p:nvSpPr>
          <p:cNvPr name="TextBox 33" id="33"/>
          <p:cNvSpPr txBox="true"/>
          <p:nvPr/>
        </p:nvSpPr>
        <p:spPr>
          <a:xfrm rot="0">
            <a:off x="1811195" y="4837523"/>
            <a:ext cx="3270816" cy="442323"/>
          </a:xfrm>
          <a:prstGeom prst="rect">
            <a:avLst/>
          </a:prstGeom>
        </p:spPr>
        <p:txBody>
          <a:bodyPr anchor="t" rtlCol="false" tIns="0" lIns="0" bIns="0" rIns="0">
            <a:spAutoFit/>
          </a:bodyPr>
          <a:lstStyle/>
          <a:p>
            <a:pPr>
              <a:lnSpc>
                <a:spcPts val="3467"/>
              </a:lnSpc>
            </a:pPr>
            <a:r>
              <a:rPr lang="en-US" sz="2476">
                <a:solidFill>
                  <a:srgbClr val="FFFFFF"/>
                </a:solidFill>
                <a:latin typeface="Poppins Semi-Bold"/>
              </a:rPr>
              <a:t>BEST COMPANY</a:t>
            </a:r>
          </a:p>
        </p:txBody>
      </p:sp>
      <p:sp>
        <p:nvSpPr>
          <p:cNvPr name="TextBox 34" id="34"/>
          <p:cNvSpPr txBox="true"/>
          <p:nvPr/>
        </p:nvSpPr>
        <p:spPr>
          <a:xfrm rot="0">
            <a:off x="1811195" y="5288533"/>
            <a:ext cx="3022638" cy="687462"/>
          </a:xfrm>
          <a:prstGeom prst="rect">
            <a:avLst/>
          </a:prstGeom>
        </p:spPr>
        <p:txBody>
          <a:bodyPr anchor="t" rtlCol="false" tIns="0" lIns="0" bIns="0" rIns="0">
            <a:spAutoFit/>
          </a:bodyPr>
          <a:lstStyle/>
          <a:p>
            <a:pPr algn="just">
              <a:lnSpc>
                <a:spcPts val="1318"/>
              </a:lnSpc>
            </a:pPr>
            <a:r>
              <a:rPr lang="en-US" sz="1098">
                <a:solidFill>
                  <a:srgbClr val="FFFFFF"/>
                </a:solidFill>
                <a:latin typeface="Poppins"/>
              </a:rPr>
              <a:t>Lorem ipsum dolor sit amet, consectetur adipiscing elit. Duis nec massa nulla. Vivamus tempor ante eget nisi molestie imperdiet. Nunc.</a:t>
            </a:r>
          </a:p>
        </p:txBody>
      </p:sp>
      <p:sp>
        <p:nvSpPr>
          <p:cNvPr name="TextBox 35" id="35"/>
          <p:cNvSpPr txBox="true"/>
          <p:nvPr/>
        </p:nvSpPr>
        <p:spPr>
          <a:xfrm rot="0">
            <a:off x="1695338" y="7026134"/>
            <a:ext cx="843479" cy="528093"/>
          </a:xfrm>
          <a:prstGeom prst="rect">
            <a:avLst/>
          </a:prstGeom>
        </p:spPr>
        <p:txBody>
          <a:bodyPr anchor="t" rtlCol="false" tIns="0" lIns="0" bIns="0" rIns="0">
            <a:spAutoFit/>
          </a:bodyPr>
          <a:lstStyle/>
          <a:p>
            <a:pPr>
              <a:lnSpc>
                <a:spcPts val="4128"/>
              </a:lnSpc>
            </a:pPr>
            <a:r>
              <a:rPr lang="en-US" sz="2948">
                <a:solidFill>
                  <a:srgbClr val="000B5D"/>
                </a:solidFill>
                <a:latin typeface="Poppins Semi-Bold"/>
              </a:rPr>
              <a:t>3</a:t>
            </a:r>
          </a:p>
        </p:txBody>
      </p:sp>
      <p:sp>
        <p:nvSpPr>
          <p:cNvPr name="TextBox 36" id="36"/>
          <p:cNvSpPr txBox="true"/>
          <p:nvPr/>
        </p:nvSpPr>
        <p:spPr>
          <a:xfrm rot="0">
            <a:off x="1695338" y="7496090"/>
            <a:ext cx="3270816" cy="442323"/>
          </a:xfrm>
          <a:prstGeom prst="rect">
            <a:avLst/>
          </a:prstGeom>
        </p:spPr>
        <p:txBody>
          <a:bodyPr anchor="t" rtlCol="false" tIns="0" lIns="0" bIns="0" rIns="0">
            <a:spAutoFit/>
          </a:bodyPr>
          <a:lstStyle/>
          <a:p>
            <a:pPr>
              <a:lnSpc>
                <a:spcPts val="3467"/>
              </a:lnSpc>
            </a:pPr>
            <a:r>
              <a:rPr lang="en-US" sz="2476">
                <a:solidFill>
                  <a:srgbClr val="000B5D"/>
                </a:solidFill>
                <a:latin typeface="Poppins Semi-Bold"/>
              </a:rPr>
              <a:t>HEALTH INDUSRTY</a:t>
            </a:r>
          </a:p>
        </p:txBody>
      </p:sp>
      <p:sp>
        <p:nvSpPr>
          <p:cNvPr name="TextBox 37" id="37"/>
          <p:cNvSpPr txBox="true"/>
          <p:nvPr/>
        </p:nvSpPr>
        <p:spPr>
          <a:xfrm rot="0">
            <a:off x="1695338" y="7947101"/>
            <a:ext cx="3022638" cy="648770"/>
          </a:xfrm>
          <a:prstGeom prst="rect">
            <a:avLst/>
          </a:prstGeom>
        </p:spPr>
        <p:txBody>
          <a:bodyPr anchor="t" rtlCol="false" tIns="0" lIns="0" bIns="0" rIns="0">
            <a:spAutoFit/>
          </a:bodyPr>
          <a:lstStyle/>
          <a:p>
            <a:pPr algn="just">
              <a:lnSpc>
                <a:spcPts val="1318"/>
              </a:lnSpc>
            </a:pPr>
            <a:r>
              <a:rPr lang="en-US" sz="1098">
                <a:solidFill>
                  <a:srgbClr val="000B5D"/>
                </a:solidFill>
                <a:latin typeface="Poppins"/>
              </a:rPr>
              <a:t>Lorem ipsum dolor sit amet, consectetur adipiscing elit. Duis nec massa nulla. Vivamus tempor ante eget nisi molestie imperdiet. Nunc.</a:t>
            </a:r>
          </a:p>
        </p:txBody>
      </p:sp>
      <p:sp>
        <p:nvSpPr>
          <p:cNvPr name="TextBox 38" id="38"/>
          <p:cNvSpPr txBox="true"/>
          <p:nvPr/>
        </p:nvSpPr>
        <p:spPr>
          <a:xfrm rot="0">
            <a:off x="6869381" y="7026134"/>
            <a:ext cx="843479" cy="528093"/>
          </a:xfrm>
          <a:prstGeom prst="rect">
            <a:avLst/>
          </a:prstGeom>
        </p:spPr>
        <p:txBody>
          <a:bodyPr anchor="t" rtlCol="false" tIns="0" lIns="0" bIns="0" rIns="0">
            <a:spAutoFit/>
          </a:bodyPr>
          <a:lstStyle/>
          <a:p>
            <a:pPr>
              <a:lnSpc>
                <a:spcPts val="4128"/>
              </a:lnSpc>
            </a:pPr>
            <a:r>
              <a:rPr lang="en-US" sz="2948">
                <a:solidFill>
                  <a:srgbClr val="000B5D"/>
                </a:solidFill>
                <a:latin typeface="Poppins Semi-Bold"/>
              </a:rPr>
              <a:t>4</a:t>
            </a:r>
          </a:p>
        </p:txBody>
      </p:sp>
      <p:sp>
        <p:nvSpPr>
          <p:cNvPr name="TextBox 39" id="39"/>
          <p:cNvSpPr txBox="true"/>
          <p:nvPr/>
        </p:nvSpPr>
        <p:spPr>
          <a:xfrm rot="0">
            <a:off x="6869381" y="7496090"/>
            <a:ext cx="3590970" cy="442323"/>
          </a:xfrm>
          <a:prstGeom prst="rect">
            <a:avLst/>
          </a:prstGeom>
        </p:spPr>
        <p:txBody>
          <a:bodyPr anchor="t" rtlCol="false" tIns="0" lIns="0" bIns="0" rIns="0">
            <a:spAutoFit/>
          </a:bodyPr>
          <a:lstStyle/>
          <a:p>
            <a:pPr>
              <a:lnSpc>
                <a:spcPts val="3467"/>
              </a:lnSpc>
            </a:pPr>
            <a:r>
              <a:rPr lang="en-US" sz="2476">
                <a:solidFill>
                  <a:srgbClr val="000B5D"/>
                </a:solidFill>
                <a:latin typeface="Poppins Semi-Bold"/>
              </a:rPr>
              <a:t>BEST MANAGEMENT</a:t>
            </a:r>
          </a:p>
        </p:txBody>
      </p:sp>
      <p:sp>
        <p:nvSpPr>
          <p:cNvPr name="TextBox 40" id="40"/>
          <p:cNvSpPr txBox="true"/>
          <p:nvPr/>
        </p:nvSpPr>
        <p:spPr>
          <a:xfrm rot="0">
            <a:off x="6869381" y="7947101"/>
            <a:ext cx="3022638" cy="648770"/>
          </a:xfrm>
          <a:prstGeom prst="rect">
            <a:avLst/>
          </a:prstGeom>
        </p:spPr>
        <p:txBody>
          <a:bodyPr anchor="t" rtlCol="false" tIns="0" lIns="0" bIns="0" rIns="0">
            <a:spAutoFit/>
          </a:bodyPr>
          <a:lstStyle/>
          <a:p>
            <a:pPr algn="just">
              <a:lnSpc>
                <a:spcPts val="1318"/>
              </a:lnSpc>
            </a:pPr>
            <a:r>
              <a:rPr lang="en-US" sz="1098">
                <a:solidFill>
                  <a:srgbClr val="000B5D"/>
                </a:solidFill>
                <a:latin typeface="Poppins"/>
              </a:rPr>
              <a:t>Lorem ipsum dolor sit amet, consectetur adipiscing elit. Duis nec massa nulla. Vivamus tempor ante eget nisi molestie imperdiet. Nunc.</a:t>
            </a:r>
          </a:p>
        </p:txBody>
      </p:sp>
      <p:sp>
        <p:nvSpPr>
          <p:cNvPr name="TextBox 41" id="41"/>
          <p:cNvSpPr txBox="true"/>
          <p:nvPr/>
        </p:nvSpPr>
        <p:spPr>
          <a:xfrm rot="0">
            <a:off x="6869381" y="4386913"/>
            <a:ext cx="843479" cy="528093"/>
          </a:xfrm>
          <a:prstGeom prst="rect">
            <a:avLst/>
          </a:prstGeom>
        </p:spPr>
        <p:txBody>
          <a:bodyPr anchor="t" rtlCol="false" tIns="0" lIns="0" bIns="0" rIns="0">
            <a:spAutoFit/>
          </a:bodyPr>
          <a:lstStyle/>
          <a:p>
            <a:pPr>
              <a:lnSpc>
                <a:spcPts val="4128"/>
              </a:lnSpc>
            </a:pPr>
            <a:r>
              <a:rPr lang="en-US" sz="2948">
                <a:solidFill>
                  <a:srgbClr val="000B5D"/>
                </a:solidFill>
                <a:latin typeface="Poppins Semi-Bold"/>
              </a:rPr>
              <a:t>2</a:t>
            </a:r>
          </a:p>
        </p:txBody>
      </p:sp>
      <p:sp>
        <p:nvSpPr>
          <p:cNvPr name="TextBox 42" id="42"/>
          <p:cNvSpPr txBox="true"/>
          <p:nvPr/>
        </p:nvSpPr>
        <p:spPr>
          <a:xfrm rot="0">
            <a:off x="6869381" y="4856869"/>
            <a:ext cx="2816479" cy="442323"/>
          </a:xfrm>
          <a:prstGeom prst="rect">
            <a:avLst/>
          </a:prstGeom>
        </p:spPr>
        <p:txBody>
          <a:bodyPr anchor="t" rtlCol="false" tIns="0" lIns="0" bIns="0" rIns="0">
            <a:spAutoFit/>
          </a:bodyPr>
          <a:lstStyle/>
          <a:p>
            <a:pPr>
              <a:lnSpc>
                <a:spcPts val="3467"/>
              </a:lnSpc>
            </a:pPr>
            <a:r>
              <a:rPr lang="en-US" sz="2476">
                <a:solidFill>
                  <a:srgbClr val="000B5D"/>
                </a:solidFill>
                <a:latin typeface="Poppins Semi-Bold"/>
              </a:rPr>
              <a:t>GOOD SERVICE</a:t>
            </a:r>
          </a:p>
        </p:txBody>
      </p:sp>
      <p:sp>
        <p:nvSpPr>
          <p:cNvPr name="TextBox 43" id="43"/>
          <p:cNvSpPr txBox="true"/>
          <p:nvPr/>
        </p:nvSpPr>
        <p:spPr>
          <a:xfrm rot="0">
            <a:off x="6869381" y="5307879"/>
            <a:ext cx="3022638" cy="648770"/>
          </a:xfrm>
          <a:prstGeom prst="rect">
            <a:avLst/>
          </a:prstGeom>
        </p:spPr>
        <p:txBody>
          <a:bodyPr anchor="t" rtlCol="false" tIns="0" lIns="0" bIns="0" rIns="0">
            <a:spAutoFit/>
          </a:bodyPr>
          <a:lstStyle/>
          <a:p>
            <a:pPr algn="just">
              <a:lnSpc>
                <a:spcPts val="1318"/>
              </a:lnSpc>
            </a:pPr>
            <a:r>
              <a:rPr lang="en-US" sz="1098">
                <a:solidFill>
                  <a:srgbClr val="000B5D"/>
                </a:solidFill>
                <a:latin typeface="Poppins"/>
              </a:rPr>
              <a:t>Lorem ipsum dolor sit amet, consectetur adipiscing elit. Duis nec massa nulla. Vivamus tempor ante eget nisi molestie imperdiet. Nunc.</a:t>
            </a:r>
          </a:p>
        </p:txBody>
      </p:sp>
      <p:sp>
        <p:nvSpPr>
          <p:cNvPr name="TextBox 44" id="44"/>
          <p:cNvSpPr txBox="true"/>
          <p:nvPr/>
        </p:nvSpPr>
        <p:spPr>
          <a:xfrm rot="0">
            <a:off x="1028700" y="1435470"/>
            <a:ext cx="4947308" cy="1071688"/>
          </a:xfrm>
          <a:prstGeom prst="rect">
            <a:avLst/>
          </a:prstGeom>
        </p:spPr>
        <p:txBody>
          <a:bodyPr anchor="t" rtlCol="false" tIns="0" lIns="0" bIns="0" rIns="0">
            <a:spAutoFit/>
          </a:bodyPr>
          <a:lstStyle/>
          <a:p>
            <a:pPr>
              <a:lnSpc>
                <a:spcPts val="8335"/>
              </a:lnSpc>
            </a:pPr>
            <a:r>
              <a:rPr lang="en-US" sz="5953">
                <a:solidFill>
                  <a:srgbClr val="000B5D"/>
                </a:solidFill>
                <a:latin typeface="Poppins Semi-Bold"/>
              </a:rPr>
              <a:t>ABOUT US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87670" y="2280648"/>
            <a:ext cx="7994448" cy="908936"/>
            <a:chOff x="0" y="0"/>
            <a:chExt cx="6143581" cy="698500"/>
          </a:xfrm>
        </p:grpSpPr>
        <p:sp>
          <p:nvSpPr>
            <p:cNvPr name="Freeform 3" id="3"/>
            <p:cNvSpPr/>
            <p:nvPr/>
          </p:nvSpPr>
          <p:spPr>
            <a:xfrm flipH="false" flipV="false" rot="0">
              <a:off x="2046" y="0"/>
              <a:ext cx="6139490" cy="698500"/>
            </a:xfrm>
            <a:custGeom>
              <a:avLst/>
              <a:gdLst/>
              <a:ahLst/>
              <a:cxnLst/>
              <a:rect r="r" b="b" t="t" l="l"/>
              <a:pathLst>
                <a:path h="698500" w="6139490">
                  <a:moveTo>
                    <a:pt x="6136178" y="358458"/>
                  </a:moveTo>
                  <a:lnTo>
                    <a:pt x="5943692" y="689293"/>
                  </a:lnTo>
                  <a:cubicBezTo>
                    <a:pt x="5940376" y="694993"/>
                    <a:pt x="5934278" y="698500"/>
                    <a:pt x="5927683" y="698500"/>
                  </a:cubicBezTo>
                  <a:lnTo>
                    <a:pt x="211807" y="698500"/>
                  </a:lnTo>
                  <a:cubicBezTo>
                    <a:pt x="205211" y="698500"/>
                    <a:pt x="199114" y="694993"/>
                    <a:pt x="195797" y="689293"/>
                  </a:cubicBezTo>
                  <a:lnTo>
                    <a:pt x="3311" y="358458"/>
                  </a:lnTo>
                  <a:cubicBezTo>
                    <a:pt x="0" y="352766"/>
                    <a:pt x="0" y="345734"/>
                    <a:pt x="3311" y="340042"/>
                  </a:cubicBezTo>
                  <a:lnTo>
                    <a:pt x="195797" y="9207"/>
                  </a:lnTo>
                  <a:cubicBezTo>
                    <a:pt x="199114" y="3507"/>
                    <a:pt x="205211" y="0"/>
                    <a:pt x="211807" y="0"/>
                  </a:cubicBezTo>
                  <a:lnTo>
                    <a:pt x="5927683" y="0"/>
                  </a:lnTo>
                  <a:cubicBezTo>
                    <a:pt x="5934278" y="0"/>
                    <a:pt x="5940376" y="3507"/>
                    <a:pt x="5943692" y="9207"/>
                  </a:cubicBezTo>
                  <a:lnTo>
                    <a:pt x="6136178" y="340042"/>
                  </a:lnTo>
                  <a:cubicBezTo>
                    <a:pt x="6139490" y="345734"/>
                    <a:pt x="6139490" y="352766"/>
                    <a:pt x="6136178" y="358458"/>
                  </a:cubicBezTo>
                  <a:close/>
                </a:path>
              </a:pathLst>
            </a:custGeom>
            <a:solidFill>
              <a:srgbClr val="000000">
                <a:alpha val="0"/>
              </a:srgbClr>
            </a:solidFill>
            <a:ln w="57150" cap="sq">
              <a:solidFill>
                <a:srgbClr val="000B5D"/>
              </a:solidFill>
              <a:prstDash val="solid"/>
              <a:miter/>
            </a:ln>
          </p:spPr>
        </p:sp>
        <p:sp>
          <p:nvSpPr>
            <p:cNvPr name="TextBox 4" id="4"/>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787670" y="4108127"/>
            <a:ext cx="7994448" cy="908936"/>
            <a:chOff x="0" y="0"/>
            <a:chExt cx="6143581" cy="698500"/>
          </a:xfrm>
        </p:grpSpPr>
        <p:sp>
          <p:nvSpPr>
            <p:cNvPr name="Freeform 6" id="6"/>
            <p:cNvSpPr/>
            <p:nvPr/>
          </p:nvSpPr>
          <p:spPr>
            <a:xfrm flipH="false" flipV="false" rot="0">
              <a:off x="2046" y="0"/>
              <a:ext cx="6139490" cy="698500"/>
            </a:xfrm>
            <a:custGeom>
              <a:avLst/>
              <a:gdLst/>
              <a:ahLst/>
              <a:cxnLst/>
              <a:rect r="r" b="b" t="t" l="l"/>
              <a:pathLst>
                <a:path h="698500" w="6139490">
                  <a:moveTo>
                    <a:pt x="6136178" y="358458"/>
                  </a:moveTo>
                  <a:lnTo>
                    <a:pt x="5943692" y="689293"/>
                  </a:lnTo>
                  <a:cubicBezTo>
                    <a:pt x="5940376" y="694993"/>
                    <a:pt x="5934278" y="698500"/>
                    <a:pt x="5927683" y="698500"/>
                  </a:cubicBezTo>
                  <a:lnTo>
                    <a:pt x="211807" y="698500"/>
                  </a:lnTo>
                  <a:cubicBezTo>
                    <a:pt x="205211" y="698500"/>
                    <a:pt x="199114" y="694993"/>
                    <a:pt x="195797" y="689293"/>
                  </a:cubicBezTo>
                  <a:lnTo>
                    <a:pt x="3311" y="358458"/>
                  </a:lnTo>
                  <a:cubicBezTo>
                    <a:pt x="0" y="352766"/>
                    <a:pt x="0" y="345734"/>
                    <a:pt x="3311" y="340042"/>
                  </a:cubicBezTo>
                  <a:lnTo>
                    <a:pt x="195797" y="9207"/>
                  </a:lnTo>
                  <a:cubicBezTo>
                    <a:pt x="199114" y="3507"/>
                    <a:pt x="205211" y="0"/>
                    <a:pt x="211807" y="0"/>
                  </a:cubicBezTo>
                  <a:lnTo>
                    <a:pt x="5927683" y="0"/>
                  </a:lnTo>
                  <a:cubicBezTo>
                    <a:pt x="5934278" y="0"/>
                    <a:pt x="5940376" y="3507"/>
                    <a:pt x="5943692" y="9207"/>
                  </a:cubicBezTo>
                  <a:lnTo>
                    <a:pt x="6136178" y="340042"/>
                  </a:lnTo>
                  <a:cubicBezTo>
                    <a:pt x="6139490" y="345734"/>
                    <a:pt x="6139490" y="352766"/>
                    <a:pt x="6136178" y="358458"/>
                  </a:cubicBezTo>
                  <a:close/>
                </a:path>
              </a:pathLst>
            </a:custGeom>
            <a:solidFill>
              <a:srgbClr val="000000">
                <a:alpha val="0"/>
              </a:srgbClr>
            </a:solidFill>
            <a:ln w="57150" cap="sq">
              <a:solidFill>
                <a:srgbClr val="000B5D"/>
              </a:solidFill>
              <a:prstDash val="solid"/>
              <a:miter/>
            </a:ln>
          </p:spPr>
        </p:sp>
        <p:sp>
          <p:nvSpPr>
            <p:cNvPr name="TextBox 7" id="7"/>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787670" y="5936003"/>
            <a:ext cx="7994448" cy="908936"/>
            <a:chOff x="0" y="0"/>
            <a:chExt cx="6143581" cy="698500"/>
          </a:xfrm>
        </p:grpSpPr>
        <p:sp>
          <p:nvSpPr>
            <p:cNvPr name="Freeform 9" id="9"/>
            <p:cNvSpPr/>
            <p:nvPr/>
          </p:nvSpPr>
          <p:spPr>
            <a:xfrm flipH="false" flipV="false" rot="0">
              <a:off x="2046" y="0"/>
              <a:ext cx="6139490" cy="698500"/>
            </a:xfrm>
            <a:custGeom>
              <a:avLst/>
              <a:gdLst/>
              <a:ahLst/>
              <a:cxnLst/>
              <a:rect r="r" b="b" t="t" l="l"/>
              <a:pathLst>
                <a:path h="698500" w="6139490">
                  <a:moveTo>
                    <a:pt x="6136178" y="358458"/>
                  </a:moveTo>
                  <a:lnTo>
                    <a:pt x="5943692" y="689293"/>
                  </a:lnTo>
                  <a:cubicBezTo>
                    <a:pt x="5940376" y="694993"/>
                    <a:pt x="5934278" y="698500"/>
                    <a:pt x="5927683" y="698500"/>
                  </a:cubicBezTo>
                  <a:lnTo>
                    <a:pt x="211807" y="698500"/>
                  </a:lnTo>
                  <a:cubicBezTo>
                    <a:pt x="205211" y="698500"/>
                    <a:pt x="199114" y="694993"/>
                    <a:pt x="195797" y="689293"/>
                  </a:cubicBezTo>
                  <a:lnTo>
                    <a:pt x="3311" y="358458"/>
                  </a:lnTo>
                  <a:cubicBezTo>
                    <a:pt x="0" y="352766"/>
                    <a:pt x="0" y="345734"/>
                    <a:pt x="3311" y="340042"/>
                  </a:cubicBezTo>
                  <a:lnTo>
                    <a:pt x="195797" y="9207"/>
                  </a:lnTo>
                  <a:cubicBezTo>
                    <a:pt x="199114" y="3507"/>
                    <a:pt x="205211" y="0"/>
                    <a:pt x="211807" y="0"/>
                  </a:cubicBezTo>
                  <a:lnTo>
                    <a:pt x="5927683" y="0"/>
                  </a:lnTo>
                  <a:cubicBezTo>
                    <a:pt x="5934278" y="0"/>
                    <a:pt x="5940376" y="3507"/>
                    <a:pt x="5943692" y="9207"/>
                  </a:cubicBezTo>
                  <a:lnTo>
                    <a:pt x="6136178" y="340042"/>
                  </a:lnTo>
                  <a:cubicBezTo>
                    <a:pt x="6139490" y="345734"/>
                    <a:pt x="6139490" y="352766"/>
                    <a:pt x="6136178" y="358458"/>
                  </a:cubicBezTo>
                  <a:close/>
                </a:path>
              </a:pathLst>
            </a:custGeom>
            <a:solidFill>
              <a:srgbClr val="000000">
                <a:alpha val="0"/>
              </a:srgbClr>
            </a:solidFill>
            <a:ln w="57150" cap="sq">
              <a:solidFill>
                <a:srgbClr val="000B5D"/>
              </a:solidFill>
              <a:prstDash val="solid"/>
              <a:miter/>
            </a:ln>
          </p:spPr>
        </p:sp>
        <p:sp>
          <p:nvSpPr>
            <p:cNvPr name="TextBox 10" id="10"/>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787670" y="7763879"/>
            <a:ext cx="7994448" cy="908936"/>
            <a:chOff x="0" y="0"/>
            <a:chExt cx="6143581" cy="698500"/>
          </a:xfrm>
        </p:grpSpPr>
        <p:sp>
          <p:nvSpPr>
            <p:cNvPr name="Freeform 12" id="12"/>
            <p:cNvSpPr/>
            <p:nvPr/>
          </p:nvSpPr>
          <p:spPr>
            <a:xfrm flipH="false" flipV="false" rot="0">
              <a:off x="2046" y="0"/>
              <a:ext cx="6139490" cy="698500"/>
            </a:xfrm>
            <a:custGeom>
              <a:avLst/>
              <a:gdLst/>
              <a:ahLst/>
              <a:cxnLst/>
              <a:rect r="r" b="b" t="t" l="l"/>
              <a:pathLst>
                <a:path h="698500" w="6139490">
                  <a:moveTo>
                    <a:pt x="6136178" y="358458"/>
                  </a:moveTo>
                  <a:lnTo>
                    <a:pt x="5943692" y="689293"/>
                  </a:lnTo>
                  <a:cubicBezTo>
                    <a:pt x="5940376" y="694993"/>
                    <a:pt x="5934278" y="698500"/>
                    <a:pt x="5927683" y="698500"/>
                  </a:cubicBezTo>
                  <a:lnTo>
                    <a:pt x="211807" y="698500"/>
                  </a:lnTo>
                  <a:cubicBezTo>
                    <a:pt x="205211" y="698500"/>
                    <a:pt x="199114" y="694993"/>
                    <a:pt x="195797" y="689293"/>
                  </a:cubicBezTo>
                  <a:lnTo>
                    <a:pt x="3311" y="358458"/>
                  </a:lnTo>
                  <a:cubicBezTo>
                    <a:pt x="0" y="352766"/>
                    <a:pt x="0" y="345734"/>
                    <a:pt x="3311" y="340042"/>
                  </a:cubicBezTo>
                  <a:lnTo>
                    <a:pt x="195797" y="9207"/>
                  </a:lnTo>
                  <a:cubicBezTo>
                    <a:pt x="199114" y="3507"/>
                    <a:pt x="205211" y="0"/>
                    <a:pt x="211807" y="0"/>
                  </a:cubicBezTo>
                  <a:lnTo>
                    <a:pt x="5927683" y="0"/>
                  </a:lnTo>
                  <a:cubicBezTo>
                    <a:pt x="5934278" y="0"/>
                    <a:pt x="5940376" y="3507"/>
                    <a:pt x="5943692" y="9207"/>
                  </a:cubicBezTo>
                  <a:lnTo>
                    <a:pt x="6136178" y="340042"/>
                  </a:lnTo>
                  <a:cubicBezTo>
                    <a:pt x="6139490" y="345734"/>
                    <a:pt x="6139490" y="352766"/>
                    <a:pt x="6136178" y="358458"/>
                  </a:cubicBezTo>
                  <a:close/>
                </a:path>
              </a:pathLst>
            </a:custGeom>
            <a:solidFill>
              <a:srgbClr val="000000">
                <a:alpha val="0"/>
              </a:srgbClr>
            </a:solidFill>
            <a:ln w="57150" cap="sq">
              <a:solidFill>
                <a:srgbClr val="000B5D"/>
              </a:solidFill>
              <a:prstDash val="solid"/>
              <a:miter/>
            </a:ln>
          </p:spPr>
        </p:sp>
        <p:sp>
          <p:nvSpPr>
            <p:cNvPr name="TextBox 13" id="13"/>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1028700" y="1628409"/>
            <a:ext cx="1517940" cy="1304480"/>
            <a:chOff x="0" y="0"/>
            <a:chExt cx="812800" cy="698500"/>
          </a:xfrm>
        </p:grpSpPr>
        <p:sp>
          <p:nvSpPr>
            <p:cNvPr name="Freeform 15" id="15"/>
            <p:cNvSpPr/>
            <p:nvPr/>
          </p:nvSpPr>
          <p:spPr>
            <a:xfrm flipH="false" flipV="false" rot="0">
              <a:off x="10773" y="0"/>
              <a:ext cx="791254" cy="698500"/>
            </a:xfrm>
            <a:custGeom>
              <a:avLst/>
              <a:gdLst/>
              <a:ahLst/>
              <a:cxnLst/>
              <a:rect r="r" b="b" t="t" l="l"/>
              <a:pathLst>
                <a:path h="698500" w="791254">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sp>
        <p:sp>
          <p:nvSpPr>
            <p:cNvPr name="TextBox 16" id="16"/>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1028700" y="3455887"/>
            <a:ext cx="1517940" cy="1304480"/>
            <a:chOff x="0" y="0"/>
            <a:chExt cx="812800" cy="698500"/>
          </a:xfrm>
        </p:grpSpPr>
        <p:sp>
          <p:nvSpPr>
            <p:cNvPr name="Freeform 18" id="18"/>
            <p:cNvSpPr/>
            <p:nvPr/>
          </p:nvSpPr>
          <p:spPr>
            <a:xfrm flipH="false" flipV="false" rot="0">
              <a:off x="10773" y="0"/>
              <a:ext cx="791254" cy="698500"/>
            </a:xfrm>
            <a:custGeom>
              <a:avLst/>
              <a:gdLst/>
              <a:ahLst/>
              <a:cxnLst/>
              <a:rect r="r" b="b" t="t" l="l"/>
              <a:pathLst>
                <a:path h="698500" w="791254">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sp>
        <p:sp>
          <p:nvSpPr>
            <p:cNvPr name="TextBox 19" id="19"/>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1028700" y="5283763"/>
            <a:ext cx="1517940" cy="1304480"/>
            <a:chOff x="0" y="0"/>
            <a:chExt cx="812800" cy="698500"/>
          </a:xfrm>
        </p:grpSpPr>
        <p:sp>
          <p:nvSpPr>
            <p:cNvPr name="Freeform 21" id="21"/>
            <p:cNvSpPr/>
            <p:nvPr/>
          </p:nvSpPr>
          <p:spPr>
            <a:xfrm flipH="false" flipV="false" rot="0">
              <a:off x="10773" y="0"/>
              <a:ext cx="791254" cy="698500"/>
            </a:xfrm>
            <a:custGeom>
              <a:avLst/>
              <a:gdLst/>
              <a:ahLst/>
              <a:cxnLst/>
              <a:rect r="r" b="b" t="t" l="l"/>
              <a:pathLst>
                <a:path h="698500" w="791254">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15358737" y="8672814"/>
            <a:ext cx="4185210" cy="2172476"/>
            <a:chOff x="0" y="0"/>
            <a:chExt cx="1345639" cy="698500"/>
          </a:xfrm>
        </p:grpSpPr>
        <p:sp>
          <p:nvSpPr>
            <p:cNvPr name="Freeform 24" id="24"/>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5" id="25"/>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11935766" y="9331740"/>
            <a:ext cx="8377487" cy="2964361"/>
            <a:chOff x="0" y="0"/>
            <a:chExt cx="1974009" cy="698500"/>
          </a:xfrm>
        </p:grpSpPr>
        <p:sp>
          <p:nvSpPr>
            <p:cNvPr name="Freeform 27" id="27"/>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28" id="28"/>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29" id="29"/>
          <p:cNvGrpSpPr/>
          <p:nvPr/>
        </p:nvGrpSpPr>
        <p:grpSpPr>
          <a:xfrm rot="0">
            <a:off x="1028700" y="7111639"/>
            <a:ext cx="1517940" cy="1304480"/>
            <a:chOff x="0" y="0"/>
            <a:chExt cx="812800" cy="698500"/>
          </a:xfrm>
        </p:grpSpPr>
        <p:sp>
          <p:nvSpPr>
            <p:cNvPr name="Freeform 30" id="30"/>
            <p:cNvSpPr/>
            <p:nvPr/>
          </p:nvSpPr>
          <p:spPr>
            <a:xfrm flipH="false" flipV="false" rot="0">
              <a:off x="10773" y="0"/>
              <a:ext cx="791254" cy="698500"/>
            </a:xfrm>
            <a:custGeom>
              <a:avLst/>
              <a:gdLst/>
              <a:ahLst/>
              <a:cxnLst/>
              <a:rect r="r" b="b" t="t" l="l"/>
              <a:pathLst>
                <a:path h="698500" w="791254">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sp>
        <p:sp>
          <p:nvSpPr>
            <p:cNvPr name="TextBox 31" id="31"/>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32" id="32"/>
          <p:cNvSpPr/>
          <p:nvPr/>
        </p:nvSpPr>
        <p:spPr>
          <a:xfrm flipH="false" flipV="false" rot="0">
            <a:off x="1438937" y="1870977"/>
            <a:ext cx="697466" cy="819343"/>
          </a:xfrm>
          <a:custGeom>
            <a:avLst/>
            <a:gdLst/>
            <a:ahLst/>
            <a:cxnLst/>
            <a:rect r="r" b="b" t="t" l="l"/>
            <a:pathLst>
              <a:path h="819343" w="697466">
                <a:moveTo>
                  <a:pt x="0" y="0"/>
                </a:moveTo>
                <a:lnTo>
                  <a:pt x="697466" y="0"/>
                </a:lnTo>
                <a:lnTo>
                  <a:pt x="697466" y="819343"/>
                </a:lnTo>
                <a:lnTo>
                  <a:pt x="0" y="8193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1350627" y="3671085"/>
            <a:ext cx="874085" cy="874085"/>
          </a:xfrm>
          <a:custGeom>
            <a:avLst/>
            <a:gdLst/>
            <a:ahLst/>
            <a:cxnLst/>
            <a:rect r="r" b="b" t="t" l="l"/>
            <a:pathLst>
              <a:path h="874085" w="874085">
                <a:moveTo>
                  <a:pt x="0" y="0"/>
                </a:moveTo>
                <a:lnTo>
                  <a:pt x="874085" y="0"/>
                </a:lnTo>
                <a:lnTo>
                  <a:pt x="874085" y="874085"/>
                </a:lnTo>
                <a:lnTo>
                  <a:pt x="0" y="8740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1288103" y="5450174"/>
            <a:ext cx="999135" cy="971658"/>
          </a:xfrm>
          <a:custGeom>
            <a:avLst/>
            <a:gdLst/>
            <a:ahLst/>
            <a:cxnLst/>
            <a:rect r="r" b="b" t="t" l="l"/>
            <a:pathLst>
              <a:path h="971658" w="999135">
                <a:moveTo>
                  <a:pt x="0" y="0"/>
                </a:moveTo>
                <a:lnTo>
                  <a:pt x="999134" y="0"/>
                </a:lnTo>
                <a:lnTo>
                  <a:pt x="999134" y="971658"/>
                </a:lnTo>
                <a:lnTo>
                  <a:pt x="0" y="9716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5" id="35"/>
          <p:cNvSpPr/>
          <p:nvPr/>
        </p:nvSpPr>
        <p:spPr>
          <a:xfrm flipH="false" flipV="false" rot="0">
            <a:off x="1387183" y="7313433"/>
            <a:ext cx="800974" cy="900891"/>
          </a:xfrm>
          <a:custGeom>
            <a:avLst/>
            <a:gdLst/>
            <a:ahLst/>
            <a:cxnLst/>
            <a:rect r="r" b="b" t="t" l="l"/>
            <a:pathLst>
              <a:path h="900891" w="800974">
                <a:moveTo>
                  <a:pt x="0" y="0"/>
                </a:moveTo>
                <a:lnTo>
                  <a:pt x="800974" y="0"/>
                </a:lnTo>
                <a:lnTo>
                  <a:pt x="800974" y="900891"/>
                </a:lnTo>
                <a:lnTo>
                  <a:pt x="0" y="9008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6" id="36"/>
          <p:cNvSpPr txBox="true"/>
          <p:nvPr/>
        </p:nvSpPr>
        <p:spPr>
          <a:xfrm rot="0">
            <a:off x="10738840" y="885825"/>
            <a:ext cx="6520460" cy="877420"/>
          </a:xfrm>
          <a:prstGeom prst="rect">
            <a:avLst/>
          </a:prstGeom>
        </p:spPr>
        <p:txBody>
          <a:bodyPr anchor="t" rtlCol="false" tIns="0" lIns="0" bIns="0" rIns="0">
            <a:spAutoFit/>
          </a:bodyPr>
          <a:lstStyle/>
          <a:p>
            <a:pPr algn="r">
              <a:lnSpc>
                <a:spcPts val="6747"/>
              </a:lnSpc>
            </a:pPr>
            <a:r>
              <a:rPr lang="en-US" sz="4819">
                <a:solidFill>
                  <a:srgbClr val="000B5D"/>
                </a:solidFill>
                <a:latin typeface="Poppins"/>
              </a:rPr>
              <a:t>OUR COMPANY</a:t>
            </a:r>
          </a:p>
        </p:txBody>
      </p:sp>
      <p:sp>
        <p:nvSpPr>
          <p:cNvPr name="TextBox 37" id="37"/>
          <p:cNvSpPr txBox="true"/>
          <p:nvPr/>
        </p:nvSpPr>
        <p:spPr>
          <a:xfrm rot="0">
            <a:off x="10637859" y="1858495"/>
            <a:ext cx="6621441" cy="2471477"/>
          </a:xfrm>
          <a:prstGeom prst="rect">
            <a:avLst/>
          </a:prstGeom>
        </p:spPr>
        <p:txBody>
          <a:bodyPr anchor="t" rtlCol="false" tIns="0" lIns="0" bIns="0" rIns="0">
            <a:spAutoFit/>
          </a:bodyPr>
          <a:lstStyle/>
          <a:p>
            <a:pPr algn="r">
              <a:lnSpc>
                <a:spcPts val="9189"/>
              </a:lnSpc>
            </a:pPr>
            <a:r>
              <a:rPr lang="en-US" sz="9189">
                <a:solidFill>
                  <a:srgbClr val="000B5D"/>
                </a:solidFill>
                <a:latin typeface="Poppins Semi-Bold"/>
              </a:rPr>
              <a:t>COMPANY VALUE</a:t>
            </a:r>
          </a:p>
        </p:txBody>
      </p:sp>
      <p:sp>
        <p:nvSpPr>
          <p:cNvPr name="TextBox 38" id="38"/>
          <p:cNvSpPr txBox="true"/>
          <p:nvPr/>
        </p:nvSpPr>
        <p:spPr>
          <a:xfrm rot="0">
            <a:off x="10637859" y="4741317"/>
            <a:ext cx="6621441" cy="2014885"/>
          </a:xfrm>
          <a:prstGeom prst="rect">
            <a:avLst/>
          </a:prstGeom>
        </p:spPr>
        <p:txBody>
          <a:bodyPr anchor="t" rtlCol="false" tIns="0" lIns="0" bIns="0" rIns="0">
            <a:spAutoFit/>
          </a:bodyPr>
          <a:lstStyle/>
          <a:p>
            <a:pPr algn="just">
              <a:lnSpc>
                <a:spcPts val="3181"/>
              </a:lnSpc>
            </a:pPr>
            <a:r>
              <a:rPr lang="en-US" sz="2651">
                <a:solidFill>
                  <a:srgbClr val="000B5D"/>
                </a:solidFill>
                <a:latin typeface="Poppins"/>
              </a:rPr>
              <a:t>Lorem ipsum dolor sit amet, consectetur adipiscing elit. Duis nec massa nulla. Vivamus tempor ante eget nisi molestie imperdiet. Nunc in venenatis metus, non lobortis elit. </a:t>
            </a:r>
          </a:p>
        </p:txBody>
      </p:sp>
      <p:sp>
        <p:nvSpPr>
          <p:cNvPr name="TextBox 39" id="39"/>
          <p:cNvSpPr txBox="true"/>
          <p:nvPr/>
        </p:nvSpPr>
        <p:spPr>
          <a:xfrm rot="0">
            <a:off x="2593433" y="2492969"/>
            <a:ext cx="6550567" cy="466725"/>
          </a:xfrm>
          <a:prstGeom prst="rect">
            <a:avLst/>
          </a:prstGeom>
        </p:spPr>
        <p:txBody>
          <a:bodyPr anchor="t" rtlCol="false" tIns="0" lIns="0" bIns="0" rIns="0">
            <a:spAutoFit/>
          </a:bodyPr>
          <a:lstStyle/>
          <a:p>
            <a:pPr algn="just">
              <a:lnSpc>
                <a:spcPts val="1854"/>
              </a:lnSpc>
            </a:pPr>
            <a:r>
              <a:rPr lang="en-US" sz="1545">
                <a:solidFill>
                  <a:srgbClr val="000B5D"/>
                </a:solidFill>
                <a:latin typeface="Poppins Bold"/>
              </a:rPr>
              <a:t>Lorem ipsum dolor sit amet, consectetur adipiscing elit. Duis nec massa nulla. Vivamus tempor ante eget nisi molestie imperdiet. </a:t>
            </a:r>
          </a:p>
        </p:txBody>
      </p:sp>
      <p:sp>
        <p:nvSpPr>
          <p:cNvPr name="TextBox 40" id="40"/>
          <p:cNvSpPr txBox="true"/>
          <p:nvPr/>
        </p:nvSpPr>
        <p:spPr>
          <a:xfrm rot="0">
            <a:off x="2593433" y="4320447"/>
            <a:ext cx="6550567" cy="466725"/>
          </a:xfrm>
          <a:prstGeom prst="rect">
            <a:avLst/>
          </a:prstGeom>
        </p:spPr>
        <p:txBody>
          <a:bodyPr anchor="t" rtlCol="false" tIns="0" lIns="0" bIns="0" rIns="0">
            <a:spAutoFit/>
          </a:bodyPr>
          <a:lstStyle/>
          <a:p>
            <a:pPr algn="just">
              <a:lnSpc>
                <a:spcPts val="1854"/>
              </a:lnSpc>
            </a:pPr>
            <a:r>
              <a:rPr lang="en-US" sz="1545">
                <a:solidFill>
                  <a:srgbClr val="000B5D"/>
                </a:solidFill>
                <a:latin typeface="Poppins Bold"/>
              </a:rPr>
              <a:t>Lorem ipsum dolor sit amet, consectetur adipiscing elit. Duis nec massa nulla. Vivamus tempor ante eget nisi molestie imperdiet. </a:t>
            </a:r>
          </a:p>
        </p:txBody>
      </p:sp>
      <p:sp>
        <p:nvSpPr>
          <p:cNvPr name="TextBox 41" id="41"/>
          <p:cNvSpPr txBox="true"/>
          <p:nvPr/>
        </p:nvSpPr>
        <p:spPr>
          <a:xfrm rot="0">
            <a:off x="2593433" y="6148323"/>
            <a:ext cx="6550567" cy="466725"/>
          </a:xfrm>
          <a:prstGeom prst="rect">
            <a:avLst/>
          </a:prstGeom>
        </p:spPr>
        <p:txBody>
          <a:bodyPr anchor="t" rtlCol="false" tIns="0" lIns="0" bIns="0" rIns="0">
            <a:spAutoFit/>
          </a:bodyPr>
          <a:lstStyle/>
          <a:p>
            <a:pPr algn="just">
              <a:lnSpc>
                <a:spcPts val="1854"/>
              </a:lnSpc>
            </a:pPr>
            <a:r>
              <a:rPr lang="en-US" sz="1545">
                <a:solidFill>
                  <a:srgbClr val="000B5D"/>
                </a:solidFill>
                <a:latin typeface="Poppins Bold"/>
              </a:rPr>
              <a:t>Lorem ipsum dolor sit amet, consectetur adipiscing elit. Duis nec massa nulla. Vivamus tempor ante eget nisi molestie imperdiet. </a:t>
            </a:r>
          </a:p>
        </p:txBody>
      </p:sp>
      <p:sp>
        <p:nvSpPr>
          <p:cNvPr name="TextBox 42" id="42"/>
          <p:cNvSpPr txBox="true"/>
          <p:nvPr/>
        </p:nvSpPr>
        <p:spPr>
          <a:xfrm rot="0">
            <a:off x="2593433" y="7976199"/>
            <a:ext cx="6550567" cy="466725"/>
          </a:xfrm>
          <a:prstGeom prst="rect">
            <a:avLst/>
          </a:prstGeom>
        </p:spPr>
        <p:txBody>
          <a:bodyPr anchor="t" rtlCol="false" tIns="0" lIns="0" bIns="0" rIns="0">
            <a:spAutoFit/>
          </a:bodyPr>
          <a:lstStyle/>
          <a:p>
            <a:pPr algn="just">
              <a:lnSpc>
                <a:spcPts val="1854"/>
              </a:lnSpc>
            </a:pPr>
            <a:r>
              <a:rPr lang="en-US" sz="1545">
                <a:solidFill>
                  <a:srgbClr val="000B5D"/>
                </a:solidFill>
                <a:latin typeface="Poppins Bold"/>
              </a:rPr>
              <a:t>Lorem ipsum dolor sit amet, consectetur adipiscing elit. Duis nec massa nulla. Vivamus tempor ante eget nisi molestie imperdiet.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14400"/>
            <a:ext cx="5461235" cy="729521"/>
          </a:xfrm>
          <a:prstGeom prst="rect">
            <a:avLst/>
          </a:prstGeom>
        </p:spPr>
        <p:txBody>
          <a:bodyPr anchor="t" rtlCol="false" tIns="0" lIns="0" bIns="0" rIns="0">
            <a:spAutoFit/>
          </a:bodyPr>
          <a:lstStyle/>
          <a:p>
            <a:pPr>
              <a:lnSpc>
                <a:spcPts val="5651"/>
              </a:lnSpc>
            </a:pPr>
            <a:r>
              <a:rPr lang="en-US" sz="4036">
                <a:solidFill>
                  <a:srgbClr val="000B5D"/>
                </a:solidFill>
                <a:latin typeface="Poppins"/>
              </a:rPr>
              <a:t>OUR COMPANY</a:t>
            </a:r>
          </a:p>
        </p:txBody>
      </p:sp>
      <p:sp>
        <p:nvSpPr>
          <p:cNvPr name="TextBox 3" id="3"/>
          <p:cNvSpPr txBox="true"/>
          <p:nvPr/>
        </p:nvSpPr>
        <p:spPr>
          <a:xfrm rot="0">
            <a:off x="1028700" y="1472471"/>
            <a:ext cx="8325214" cy="1094284"/>
          </a:xfrm>
          <a:prstGeom prst="rect">
            <a:avLst/>
          </a:prstGeom>
        </p:spPr>
        <p:txBody>
          <a:bodyPr anchor="t" rtlCol="false" tIns="0" lIns="0" bIns="0" rIns="0">
            <a:spAutoFit/>
          </a:bodyPr>
          <a:lstStyle/>
          <a:p>
            <a:pPr>
              <a:lnSpc>
                <a:spcPts val="8477"/>
              </a:lnSpc>
            </a:pPr>
            <a:r>
              <a:rPr lang="en-US" sz="6055">
                <a:solidFill>
                  <a:srgbClr val="000B5D"/>
                </a:solidFill>
                <a:latin typeface="Poppins Semi-Bold"/>
              </a:rPr>
              <a:t>OUR COMPANY TEAM</a:t>
            </a:r>
          </a:p>
        </p:txBody>
      </p:sp>
      <p:sp>
        <p:nvSpPr>
          <p:cNvPr name="TextBox 4" id="4"/>
          <p:cNvSpPr txBox="true"/>
          <p:nvPr/>
        </p:nvSpPr>
        <p:spPr>
          <a:xfrm rot="0">
            <a:off x="9258018" y="7620977"/>
            <a:ext cx="2218868" cy="1094284"/>
          </a:xfrm>
          <a:prstGeom prst="rect">
            <a:avLst/>
          </a:prstGeom>
        </p:spPr>
        <p:txBody>
          <a:bodyPr anchor="t" rtlCol="false" tIns="0" lIns="0" bIns="0" rIns="0">
            <a:spAutoFit/>
          </a:bodyPr>
          <a:lstStyle/>
          <a:p>
            <a:pPr>
              <a:lnSpc>
                <a:spcPts val="8477"/>
              </a:lnSpc>
            </a:pPr>
            <a:r>
              <a:rPr lang="en-US" sz="6055">
                <a:solidFill>
                  <a:srgbClr val="000B5D"/>
                </a:solidFill>
                <a:latin typeface="Poppins Semi-Bold"/>
              </a:rPr>
              <a:t>100+</a:t>
            </a:r>
          </a:p>
        </p:txBody>
      </p:sp>
      <p:grpSp>
        <p:nvGrpSpPr>
          <p:cNvPr name="Group 5" id="5"/>
          <p:cNvGrpSpPr/>
          <p:nvPr/>
        </p:nvGrpSpPr>
        <p:grpSpPr>
          <a:xfrm rot="0">
            <a:off x="1247675" y="3037018"/>
            <a:ext cx="3619701" cy="3110680"/>
            <a:chOff x="0" y="0"/>
            <a:chExt cx="812800" cy="698500"/>
          </a:xfrm>
        </p:grpSpPr>
        <p:sp>
          <p:nvSpPr>
            <p:cNvPr name="Freeform 6" id="6"/>
            <p:cNvSpPr/>
            <p:nvPr/>
          </p:nvSpPr>
          <p:spPr>
            <a:xfrm flipH="false" flipV="false" rot="0">
              <a:off x="4518" y="0"/>
              <a:ext cx="803764" cy="698500"/>
            </a:xfrm>
            <a:custGeom>
              <a:avLst/>
              <a:gdLst/>
              <a:ahLst/>
              <a:cxnLst/>
              <a:rect r="r" b="b" t="t" l="l"/>
              <a:pathLst>
                <a:path h="698500" w="803764">
                  <a:moveTo>
                    <a:pt x="796450" y="369586"/>
                  </a:moveTo>
                  <a:lnTo>
                    <a:pt x="616914" y="678164"/>
                  </a:lnTo>
                  <a:cubicBezTo>
                    <a:pt x="609588" y="690755"/>
                    <a:pt x="596121" y="698500"/>
                    <a:pt x="581555" y="698500"/>
                  </a:cubicBezTo>
                  <a:lnTo>
                    <a:pt x="222209" y="698500"/>
                  </a:lnTo>
                  <a:cubicBezTo>
                    <a:pt x="207643" y="698500"/>
                    <a:pt x="194176" y="690755"/>
                    <a:pt x="186850" y="678164"/>
                  </a:cubicBezTo>
                  <a:lnTo>
                    <a:pt x="7314" y="369586"/>
                  </a:lnTo>
                  <a:cubicBezTo>
                    <a:pt x="0" y="357015"/>
                    <a:pt x="0" y="341485"/>
                    <a:pt x="7314" y="328914"/>
                  </a:cubicBezTo>
                  <a:lnTo>
                    <a:pt x="186850" y="20336"/>
                  </a:lnTo>
                  <a:cubicBezTo>
                    <a:pt x="194176" y="7745"/>
                    <a:pt x="207643" y="0"/>
                    <a:pt x="222209" y="0"/>
                  </a:cubicBezTo>
                  <a:lnTo>
                    <a:pt x="581555" y="0"/>
                  </a:lnTo>
                  <a:cubicBezTo>
                    <a:pt x="596121" y="0"/>
                    <a:pt x="609588" y="7745"/>
                    <a:pt x="616914" y="20336"/>
                  </a:cubicBezTo>
                  <a:lnTo>
                    <a:pt x="796450" y="328914"/>
                  </a:lnTo>
                  <a:cubicBezTo>
                    <a:pt x="803764" y="341485"/>
                    <a:pt x="803764" y="357015"/>
                    <a:pt x="796450" y="369586"/>
                  </a:cubicBezTo>
                  <a:close/>
                </a:path>
              </a:pathLst>
            </a:custGeom>
            <a:solidFill>
              <a:srgbClr val="000B5D"/>
            </a:solidFill>
          </p:spPr>
        </p:sp>
        <p:sp>
          <p:nvSpPr>
            <p:cNvPr name="TextBox 7" id="7"/>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8" id="8"/>
          <p:cNvGrpSpPr/>
          <p:nvPr/>
        </p:nvGrpSpPr>
        <p:grpSpPr>
          <a:xfrm rot="0">
            <a:off x="5305325" y="3037018"/>
            <a:ext cx="3619701" cy="3110680"/>
            <a:chOff x="0" y="0"/>
            <a:chExt cx="812800" cy="698500"/>
          </a:xfrm>
        </p:grpSpPr>
        <p:sp>
          <p:nvSpPr>
            <p:cNvPr name="Freeform 9" id="9"/>
            <p:cNvSpPr/>
            <p:nvPr/>
          </p:nvSpPr>
          <p:spPr>
            <a:xfrm flipH="false" flipV="false" rot="0">
              <a:off x="4518" y="0"/>
              <a:ext cx="803764" cy="698500"/>
            </a:xfrm>
            <a:custGeom>
              <a:avLst/>
              <a:gdLst/>
              <a:ahLst/>
              <a:cxnLst/>
              <a:rect r="r" b="b" t="t" l="l"/>
              <a:pathLst>
                <a:path h="698500" w="803764">
                  <a:moveTo>
                    <a:pt x="796450" y="369586"/>
                  </a:moveTo>
                  <a:lnTo>
                    <a:pt x="616914" y="678164"/>
                  </a:lnTo>
                  <a:cubicBezTo>
                    <a:pt x="609588" y="690755"/>
                    <a:pt x="596121" y="698500"/>
                    <a:pt x="581555" y="698500"/>
                  </a:cubicBezTo>
                  <a:lnTo>
                    <a:pt x="222209" y="698500"/>
                  </a:lnTo>
                  <a:cubicBezTo>
                    <a:pt x="207643" y="698500"/>
                    <a:pt x="194176" y="690755"/>
                    <a:pt x="186850" y="678164"/>
                  </a:cubicBezTo>
                  <a:lnTo>
                    <a:pt x="7314" y="369586"/>
                  </a:lnTo>
                  <a:cubicBezTo>
                    <a:pt x="0" y="357015"/>
                    <a:pt x="0" y="341485"/>
                    <a:pt x="7314" y="328914"/>
                  </a:cubicBezTo>
                  <a:lnTo>
                    <a:pt x="186850" y="20336"/>
                  </a:lnTo>
                  <a:cubicBezTo>
                    <a:pt x="194176" y="7745"/>
                    <a:pt x="207643" y="0"/>
                    <a:pt x="222209" y="0"/>
                  </a:cubicBezTo>
                  <a:lnTo>
                    <a:pt x="581555" y="0"/>
                  </a:lnTo>
                  <a:cubicBezTo>
                    <a:pt x="596121" y="0"/>
                    <a:pt x="609588" y="7745"/>
                    <a:pt x="616914" y="20336"/>
                  </a:cubicBezTo>
                  <a:lnTo>
                    <a:pt x="796450" y="328914"/>
                  </a:lnTo>
                  <a:cubicBezTo>
                    <a:pt x="803764" y="341485"/>
                    <a:pt x="803764" y="357015"/>
                    <a:pt x="796450" y="369586"/>
                  </a:cubicBezTo>
                  <a:close/>
                </a:path>
              </a:pathLst>
            </a:custGeom>
            <a:solidFill>
              <a:srgbClr val="000B5D"/>
            </a:solidFill>
          </p:spPr>
        </p:sp>
        <p:sp>
          <p:nvSpPr>
            <p:cNvPr name="TextBox 10" id="10"/>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11" id="11"/>
          <p:cNvGrpSpPr/>
          <p:nvPr/>
        </p:nvGrpSpPr>
        <p:grpSpPr>
          <a:xfrm rot="0">
            <a:off x="9362975" y="3037018"/>
            <a:ext cx="3619701" cy="3110680"/>
            <a:chOff x="0" y="0"/>
            <a:chExt cx="812800" cy="698500"/>
          </a:xfrm>
        </p:grpSpPr>
        <p:sp>
          <p:nvSpPr>
            <p:cNvPr name="Freeform 12" id="12"/>
            <p:cNvSpPr/>
            <p:nvPr/>
          </p:nvSpPr>
          <p:spPr>
            <a:xfrm flipH="false" flipV="false" rot="0">
              <a:off x="4518" y="0"/>
              <a:ext cx="803764" cy="698500"/>
            </a:xfrm>
            <a:custGeom>
              <a:avLst/>
              <a:gdLst/>
              <a:ahLst/>
              <a:cxnLst/>
              <a:rect r="r" b="b" t="t" l="l"/>
              <a:pathLst>
                <a:path h="698500" w="803764">
                  <a:moveTo>
                    <a:pt x="796450" y="369586"/>
                  </a:moveTo>
                  <a:lnTo>
                    <a:pt x="616914" y="678164"/>
                  </a:lnTo>
                  <a:cubicBezTo>
                    <a:pt x="609588" y="690755"/>
                    <a:pt x="596121" y="698500"/>
                    <a:pt x="581555" y="698500"/>
                  </a:cubicBezTo>
                  <a:lnTo>
                    <a:pt x="222209" y="698500"/>
                  </a:lnTo>
                  <a:cubicBezTo>
                    <a:pt x="207643" y="698500"/>
                    <a:pt x="194176" y="690755"/>
                    <a:pt x="186850" y="678164"/>
                  </a:cubicBezTo>
                  <a:lnTo>
                    <a:pt x="7314" y="369586"/>
                  </a:lnTo>
                  <a:cubicBezTo>
                    <a:pt x="0" y="357015"/>
                    <a:pt x="0" y="341485"/>
                    <a:pt x="7314" y="328914"/>
                  </a:cubicBezTo>
                  <a:lnTo>
                    <a:pt x="186850" y="20336"/>
                  </a:lnTo>
                  <a:cubicBezTo>
                    <a:pt x="194176" y="7745"/>
                    <a:pt x="207643" y="0"/>
                    <a:pt x="222209" y="0"/>
                  </a:cubicBezTo>
                  <a:lnTo>
                    <a:pt x="581555" y="0"/>
                  </a:lnTo>
                  <a:cubicBezTo>
                    <a:pt x="596121" y="0"/>
                    <a:pt x="609588" y="7745"/>
                    <a:pt x="616914" y="20336"/>
                  </a:cubicBezTo>
                  <a:lnTo>
                    <a:pt x="796450" y="328914"/>
                  </a:lnTo>
                  <a:cubicBezTo>
                    <a:pt x="803764" y="341485"/>
                    <a:pt x="803764" y="357015"/>
                    <a:pt x="796450" y="369586"/>
                  </a:cubicBezTo>
                  <a:close/>
                </a:path>
              </a:pathLst>
            </a:custGeom>
            <a:solidFill>
              <a:srgbClr val="000B5D"/>
            </a:solidFill>
          </p:spPr>
        </p:sp>
        <p:sp>
          <p:nvSpPr>
            <p:cNvPr name="TextBox 13" id="13"/>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14" id="14"/>
          <p:cNvGrpSpPr/>
          <p:nvPr/>
        </p:nvGrpSpPr>
        <p:grpSpPr>
          <a:xfrm rot="0">
            <a:off x="13420625" y="3037018"/>
            <a:ext cx="3619701" cy="3110680"/>
            <a:chOff x="0" y="0"/>
            <a:chExt cx="812800" cy="698500"/>
          </a:xfrm>
        </p:grpSpPr>
        <p:sp>
          <p:nvSpPr>
            <p:cNvPr name="Freeform 15" id="15"/>
            <p:cNvSpPr/>
            <p:nvPr/>
          </p:nvSpPr>
          <p:spPr>
            <a:xfrm flipH="false" flipV="false" rot="0">
              <a:off x="4518" y="0"/>
              <a:ext cx="803764" cy="698500"/>
            </a:xfrm>
            <a:custGeom>
              <a:avLst/>
              <a:gdLst/>
              <a:ahLst/>
              <a:cxnLst/>
              <a:rect r="r" b="b" t="t" l="l"/>
              <a:pathLst>
                <a:path h="698500" w="803764">
                  <a:moveTo>
                    <a:pt x="796450" y="369586"/>
                  </a:moveTo>
                  <a:lnTo>
                    <a:pt x="616914" y="678164"/>
                  </a:lnTo>
                  <a:cubicBezTo>
                    <a:pt x="609588" y="690755"/>
                    <a:pt x="596121" y="698500"/>
                    <a:pt x="581555" y="698500"/>
                  </a:cubicBezTo>
                  <a:lnTo>
                    <a:pt x="222209" y="698500"/>
                  </a:lnTo>
                  <a:cubicBezTo>
                    <a:pt x="207643" y="698500"/>
                    <a:pt x="194176" y="690755"/>
                    <a:pt x="186850" y="678164"/>
                  </a:cubicBezTo>
                  <a:lnTo>
                    <a:pt x="7314" y="369586"/>
                  </a:lnTo>
                  <a:cubicBezTo>
                    <a:pt x="0" y="357015"/>
                    <a:pt x="0" y="341485"/>
                    <a:pt x="7314" y="328914"/>
                  </a:cubicBezTo>
                  <a:lnTo>
                    <a:pt x="186850" y="20336"/>
                  </a:lnTo>
                  <a:cubicBezTo>
                    <a:pt x="194176" y="7745"/>
                    <a:pt x="207643" y="0"/>
                    <a:pt x="222209" y="0"/>
                  </a:cubicBezTo>
                  <a:lnTo>
                    <a:pt x="581555" y="0"/>
                  </a:lnTo>
                  <a:cubicBezTo>
                    <a:pt x="596121" y="0"/>
                    <a:pt x="609588" y="7745"/>
                    <a:pt x="616914" y="20336"/>
                  </a:cubicBezTo>
                  <a:lnTo>
                    <a:pt x="796450" y="328914"/>
                  </a:lnTo>
                  <a:cubicBezTo>
                    <a:pt x="803764" y="341485"/>
                    <a:pt x="803764" y="357015"/>
                    <a:pt x="796450" y="369586"/>
                  </a:cubicBezTo>
                  <a:close/>
                </a:path>
              </a:pathLst>
            </a:custGeom>
            <a:solidFill>
              <a:srgbClr val="000B5D"/>
            </a:solidFill>
          </p:spPr>
        </p:sp>
        <p:sp>
          <p:nvSpPr>
            <p:cNvPr name="TextBox 16" id="16"/>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17" id="17"/>
          <p:cNvGrpSpPr/>
          <p:nvPr/>
        </p:nvGrpSpPr>
        <p:grpSpPr>
          <a:xfrm rot="0">
            <a:off x="1345811" y="3121355"/>
            <a:ext cx="3423427" cy="2942008"/>
            <a:chOff x="0" y="0"/>
            <a:chExt cx="812800" cy="698500"/>
          </a:xfrm>
        </p:grpSpPr>
        <p:sp>
          <p:nvSpPr>
            <p:cNvPr name="Freeform 18" id="18"/>
            <p:cNvSpPr/>
            <p:nvPr/>
          </p:nvSpPr>
          <p:spPr>
            <a:xfrm flipH="false" flipV="false" rot="0">
              <a:off x="4777" y="0"/>
              <a:ext cx="803246" cy="698500"/>
            </a:xfrm>
            <a:custGeom>
              <a:avLst/>
              <a:gdLst/>
              <a:ahLst/>
              <a:cxnLst/>
              <a:rect r="r" b="b" t="t" l="l"/>
              <a:pathLst>
                <a:path h="698500" w="803246">
                  <a:moveTo>
                    <a:pt x="795513" y="370752"/>
                  </a:moveTo>
                  <a:lnTo>
                    <a:pt x="617333" y="676999"/>
                  </a:lnTo>
                  <a:cubicBezTo>
                    <a:pt x="609588" y="690311"/>
                    <a:pt x="595348" y="698500"/>
                    <a:pt x="579947" y="698500"/>
                  </a:cubicBezTo>
                  <a:lnTo>
                    <a:pt x="223299" y="698500"/>
                  </a:lnTo>
                  <a:cubicBezTo>
                    <a:pt x="207898" y="698500"/>
                    <a:pt x="193658" y="690311"/>
                    <a:pt x="185913" y="676999"/>
                  </a:cubicBezTo>
                  <a:lnTo>
                    <a:pt x="7733" y="370752"/>
                  </a:lnTo>
                  <a:cubicBezTo>
                    <a:pt x="0" y="357460"/>
                    <a:pt x="0" y="341040"/>
                    <a:pt x="7733" y="327748"/>
                  </a:cubicBezTo>
                  <a:lnTo>
                    <a:pt x="185913" y="21502"/>
                  </a:lnTo>
                  <a:cubicBezTo>
                    <a:pt x="193658" y="8189"/>
                    <a:pt x="207898" y="0"/>
                    <a:pt x="223299" y="0"/>
                  </a:cubicBezTo>
                  <a:lnTo>
                    <a:pt x="579947" y="0"/>
                  </a:lnTo>
                  <a:cubicBezTo>
                    <a:pt x="595348" y="0"/>
                    <a:pt x="609588" y="8189"/>
                    <a:pt x="617333" y="21502"/>
                  </a:cubicBezTo>
                  <a:lnTo>
                    <a:pt x="795513" y="327748"/>
                  </a:lnTo>
                  <a:cubicBezTo>
                    <a:pt x="803246" y="341040"/>
                    <a:pt x="803246" y="357460"/>
                    <a:pt x="795513" y="370752"/>
                  </a:cubicBezTo>
                  <a:close/>
                </a:path>
              </a:pathLst>
            </a:custGeom>
            <a:solidFill>
              <a:srgbClr val="FFFFFF"/>
            </a:solidFill>
          </p:spPr>
        </p:sp>
        <p:sp>
          <p:nvSpPr>
            <p:cNvPr name="TextBox 19" id="19"/>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0" id="20"/>
          <p:cNvGrpSpPr/>
          <p:nvPr/>
        </p:nvGrpSpPr>
        <p:grpSpPr>
          <a:xfrm rot="0">
            <a:off x="5403461" y="3121355"/>
            <a:ext cx="3423427" cy="2942008"/>
            <a:chOff x="0" y="0"/>
            <a:chExt cx="812800" cy="698500"/>
          </a:xfrm>
        </p:grpSpPr>
        <p:sp>
          <p:nvSpPr>
            <p:cNvPr name="Freeform 21" id="21"/>
            <p:cNvSpPr/>
            <p:nvPr/>
          </p:nvSpPr>
          <p:spPr>
            <a:xfrm flipH="false" flipV="false" rot="0">
              <a:off x="4777" y="0"/>
              <a:ext cx="803246" cy="698500"/>
            </a:xfrm>
            <a:custGeom>
              <a:avLst/>
              <a:gdLst/>
              <a:ahLst/>
              <a:cxnLst/>
              <a:rect r="r" b="b" t="t" l="l"/>
              <a:pathLst>
                <a:path h="698500" w="803246">
                  <a:moveTo>
                    <a:pt x="795513" y="370752"/>
                  </a:moveTo>
                  <a:lnTo>
                    <a:pt x="617333" y="676999"/>
                  </a:lnTo>
                  <a:cubicBezTo>
                    <a:pt x="609588" y="690311"/>
                    <a:pt x="595348" y="698500"/>
                    <a:pt x="579947" y="698500"/>
                  </a:cubicBezTo>
                  <a:lnTo>
                    <a:pt x="223299" y="698500"/>
                  </a:lnTo>
                  <a:cubicBezTo>
                    <a:pt x="207898" y="698500"/>
                    <a:pt x="193658" y="690311"/>
                    <a:pt x="185913" y="676999"/>
                  </a:cubicBezTo>
                  <a:lnTo>
                    <a:pt x="7733" y="370752"/>
                  </a:lnTo>
                  <a:cubicBezTo>
                    <a:pt x="0" y="357460"/>
                    <a:pt x="0" y="341040"/>
                    <a:pt x="7733" y="327748"/>
                  </a:cubicBezTo>
                  <a:lnTo>
                    <a:pt x="185913" y="21502"/>
                  </a:lnTo>
                  <a:cubicBezTo>
                    <a:pt x="193658" y="8189"/>
                    <a:pt x="207898" y="0"/>
                    <a:pt x="223299" y="0"/>
                  </a:cubicBezTo>
                  <a:lnTo>
                    <a:pt x="579947" y="0"/>
                  </a:lnTo>
                  <a:cubicBezTo>
                    <a:pt x="595348" y="0"/>
                    <a:pt x="609588" y="8189"/>
                    <a:pt x="617333" y="21502"/>
                  </a:cubicBezTo>
                  <a:lnTo>
                    <a:pt x="795513" y="327748"/>
                  </a:lnTo>
                  <a:cubicBezTo>
                    <a:pt x="803246" y="341040"/>
                    <a:pt x="803246" y="357460"/>
                    <a:pt x="795513" y="370752"/>
                  </a:cubicBezTo>
                  <a:close/>
                </a:path>
              </a:pathLst>
            </a:custGeom>
            <a:solidFill>
              <a:srgbClr val="FFFFFF"/>
            </a:solidFill>
          </p:spPr>
        </p:sp>
        <p:sp>
          <p:nvSpPr>
            <p:cNvPr name="TextBox 22" id="22"/>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3" id="23"/>
          <p:cNvGrpSpPr/>
          <p:nvPr/>
        </p:nvGrpSpPr>
        <p:grpSpPr>
          <a:xfrm rot="0">
            <a:off x="9461111" y="3121355"/>
            <a:ext cx="3423427" cy="2942008"/>
            <a:chOff x="0" y="0"/>
            <a:chExt cx="812800" cy="698500"/>
          </a:xfrm>
        </p:grpSpPr>
        <p:sp>
          <p:nvSpPr>
            <p:cNvPr name="Freeform 24" id="24"/>
            <p:cNvSpPr/>
            <p:nvPr/>
          </p:nvSpPr>
          <p:spPr>
            <a:xfrm flipH="false" flipV="false" rot="0">
              <a:off x="4777" y="0"/>
              <a:ext cx="803246" cy="698500"/>
            </a:xfrm>
            <a:custGeom>
              <a:avLst/>
              <a:gdLst/>
              <a:ahLst/>
              <a:cxnLst/>
              <a:rect r="r" b="b" t="t" l="l"/>
              <a:pathLst>
                <a:path h="698500" w="803246">
                  <a:moveTo>
                    <a:pt x="795513" y="370752"/>
                  </a:moveTo>
                  <a:lnTo>
                    <a:pt x="617333" y="676999"/>
                  </a:lnTo>
                  <a:cubicBezTo>
                    <a:pt x="609588" y="690311"/>
                    <a:pt x="595348" y="698500"/>
                    <a:pt x="579947" y="698500"/>
                  </a:cubicBezTo>
                  <a:lnTo>
                    <a:pt x="223299" y="698500"/>
                  </a:lnTo>
                  <a:cubicBezTo>
                    <a:pt x="207898" y="698500"/>
                    <a:pt x="193658" y="690311"/>
                    <a:pt x="185913" y="676999"/>
                  </a:cubicBezTo>
                  <a:lnTo>
                    <a:pt x="7733" y="370752"/>
                  </a:lnTo>
                  <a:cubicBezTo>
                    <a:pt x="0" y="357460"/>
                    <a:pt x="0" y="341040"/>
                    <a:pt x="7733" y="327748"/>
                  </a:cubicBezTo>
                  <a:lnTo>
                    <a:pt x="185913" y="21502"/>
                  </a:lnTo>
                  <a:cubicBezTo>
                    <a:pt x="193658" y="8189"/>
                    <a:pt x="207898" y="0"/>
                    <a:pt x="223299" y="0"/>
                  </a:cubicBezTo>
                  <a:lnTo>
                    <a:pt x="579947" y="0"/>
                  </a:lnTo>
                  <a:cubicBezTo>
                    <a:pt x="595348" y="0"/>
                    <a:pt x="609588" y="8189"/>
                    <a:pt x="617333" y="21502"/>
                  </a:cubicBezTo>
                  <a:lnTo>
                    <a:pt x="795513" y="327748"/>
                  </a:lnTo>
                  <a:cubicBezTo>
                    <a:pt x="803246" y="341040"/>
                    <a:pt x="803246" y="357460"/>
                    <a:pt x="795513" y="370752"/>
                  </a:cubicBezTo>
                  <a:close/>
                </a:path>
              </a:pathLst>
            </a:custGeom>
            <a:solidFill>
              <a:srgbClr val="FFFFFF"/>
            </a:solidFill>
          </p:spPr>
        </p:sp>
        <p:sp>
          <p:nvSpPr>
            <p:cNvPr name="TextBox 25" id="25"/>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6" id="26"/>
          <p:cNvGrpSpPr/>
          <p:nvPr/>
        </p:nvGrpSpPr>
        <p:grpSpPr>
          <a:xfrm rot="0">
            <a:off x="13518761" y="3121355"/>
            <a:ext cx="3423427" cy="2942008"/>
            <a:chOff x="0" y="0"/>
            <a:chExt cx="812800" cy="698500"/>
          </a:xfrm>
        </p:grpSpPr>
        <p:sp>
          <p:nvSpPr>
            <p:cNvPr name="Freeform 27" id="27"/>
            <p:cNvSpPr/>
            <p:nvPr/>
          </p:nvSpPr>
          <p:spPr>
            <a:xfrm flipH="false" flipV="false" rot="0">
              <a:off x="4777" y="0"/>
              <a:ext cx="803246" cy="698500"/>
            </a:xfrm>
            <a:custGeom>
              <a:avLst/>
              <a:gdLst/>
              <a:ahLst/>
              <a:cxnLst/>
              <a:rect r="r" b="b" t="t" l="l"/>
              <a:pathLst>
                <a:path h="698500" w="803246">
                  <a:moveTo>
                    <a:pt x="795513" y="370752"/>
                  </a:moveTo>
                  <a:lnTo>
                    <a:pt x="617333" y="676999"/>
                  </a:lnTo>
                  <a:cubicBezTo>
                    <a:pt x="609588" y="690311"/>
                    <a:pt x="595348" y="698500"/>
                    <a:pt x="579947" y="698500"/>
                  </a:cubicBezTo>
                  <a:lnTo>
                    <a:pt x="223299" y="698500"/>
                  </a:lnTo>
                  <a:cubicBezTo>
                    <a:pt x="207898" y="698500"/>
                    <a:pt x="193658" y="690311"/>
                    <a:pt x="185913" y="676999"/>
                  </a:cubicBezTo>
                  <a:lnTo>
                    <a:pt x="7733" y="370752"/>
                  </a:lnTo>
                  <a:cubicBezTo>
                    <a:pt x="0" y="357460"/>
                    <a:pt x="0" y="341040"/>
                    <a:pt x="7733" y="327748"/>
                  </a:cubicBezTo>
                  <a:lnTo>
                    <a:pt x="185913" y="21502"/>
                  </a:lnTo>
                  <a:cubicBezTo>
                    <a:pt x="193658" y="8189"/>
                    <a:pt x="207898" y="0"/>
                    <a:pt x="223299" y="0"/>
                  </a:cubicBezTo>
                  <a:lnTo>
                    <a:pt x="579947" y="0"/>
                  </a:lnTo>
                  <a:cubicBezTo>
                    <a:pt x="595348" y="0"/>
                    <a:pt x="609588" y="8189"/>
                    <a:pt x="617333" y="21502"/>
                  </a:cubicBezTo>
                  <a:lnTo>
                    <a:pt x="795513" y="327748"/>
                  </a:lnTo>
                  <a:cubicBezTo>
                    <a:pt x="803246" y="341040"/>
                    <a:pt x="803246" y="357460"/>
                    <a:pt x="795513" y="370752"/>
                  </a:cubicBezTo>
                  <a:close/>
                </a:path>
              </a:pathLst>
            </a:custGeom>
            <a:solidFill>
              <a:srgbClr val="FFFFFF"/>
            </a:solidFill>
          </p:spPr>
        </p:sp>
        <p:sp>
          <p:nvSpPr>
            <p:cNvPr name="TextBox 28" id="28"/>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9" id="29"/>
          <p:cNvGrpSpPr/>
          <p:nvPr/>
        </p:nvGrpSpPr>
        <p:grpSpPr>
          <a:xfrm rot="0">
            <a:off x="1471493" y="3218926"/>
            <a:ext cx="3172064" cy="2746865"/>
            <a:chOff x="0" y="0"/>
            <a:chExt cx="4282440" cy="3708400"/>
          </a:xfrm>
        </p:grpSpPr>
        <p:sp>
          <p:nvSpPr>
            <p:cNvPr name="Freeform 30" id="30"/>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69278" t="-22137" r="-8172" b="-14474"/>
              </a:stretch>
            </a:blipFill>
          </p:spPr>
        </p:sp>
      </p:grpSp>
      <p:grpSp>
        <p:nvGrpSpPr>
          <p:cNvPr name="Group 31" id="31"/>
          <p:cNvGrpSpPr/>
          <p:nvPr/>
        </p:nvGrpSpPr>
        <p:grpSpPr>
          <a:xfrm rot="0">
            <a:off x="5529143" y="3218926"/>
            <a:ext cx="3172064" cy="2746865"/>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52694" t="0" r="-6390" b="-18033"/>
              </a:stretch>
            </a:blipFill>
          </p:spPr>
        </p:sp>
      </p:grpSp>
      <p:grpSp>
        <p:nvGrpSpPr>
          <p:cNvPr name="Group 33" id="33"/>
          <p:cNvGrpSpPr/>
          <p:nvPr/>
        </p:nvGrpSpPr>
        <p:grpSpPr>
          <a:xfrm rot="0">
            <a:off x="9586793" y="3218926"/>
            <a:ext cx="3172064" cy="2746865"/>
            <a:chOff x="0" y="0"/>
            <a:chExt cx="4282440" cy="3708400"/>
          </a:xfrm>
        </p:grpSpPr>
        <p:sp>
          <p:nvSpPr>
            <p:cNvPr name="Freeform 34" id="3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21951" t="0" r="-19739" b="-9082"/>
              </a:stretch>
            </a:blipFill>
          </p:spPr>
        </p:sp>
      </p:grpSp>
      <p:grpSp>
        <p:nvGrpSpPr>
          <p:cNvPr name="Group 35" id="35"/>
          <p:cNvGrpSpPr/>
          <p:nvPr/>
        </p:nvGrpSpPr>
        <p:grpSpPr>
          <a:xfrm rot="0">
            <a:off x="13644443" y="3218926"/>
            <a:ext cx="3172064" cy="2746865"/>
            <a:chOff x="0" y="0"/>
            <a:chExt cx="4282440" cy="3708400"/>
          </a:xfrm>
        </p:grpSpPr>
        <p:sp>
          <p:nvSpPr>
            <p:cNvPr name="Freeform 36" id="3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32826" t="-5534" r="-17342" b="-10075"/>
              </a:stretch>
            </a:blipFill>
          </p:spPr>
        </p:sp>
      </p:grpSp>
      <p:sp>
        <p:nvSpPr>
          <p:cNvPr name="TextBox 37" id="37"/>
          <p:cNvSpPr txBox="true"/>
          <p:nvPr/>
        </p:nvSpPr>
        <p:spPr>
          <a:xfrm rot="0">
            <a:off x="1345811" y="6206959"/>
            <a:ext cx="3423427" cy="487065"/>
          </a:xfrm>
          <a:prstGeom prst="rect">
            <a:avLst/>
          </a:prstGeom>
        </p:spPr>
        <p:txBody>
          <a:bodyPr anchor="t" rtlCol="false" tIns="0" lIns="0" bIns="0" rIns="0">
            <a:spAutoFit/>
          </a:bodyPr>
          <a:lstStyle/>
          <a:p>
            <a:pPr algn="ctr">
              <a:lnSpc>
                <a:spcPts val="3788"/>
              </a:lnSpc>
            </a:pPr>
            <a:r>
              <a:rPr lang="en-US" sz="2705">
                <a:solidFill>
                  <a:srgbClr val="000B5D"/>
                </a:solidFill>
                <a:latin typeface="Poppins Medium"/>
              </a:rPr>
              <a:t>Director</a:t>
            </a:r>
          </a:p>
        </p:txBody>
      </p:sp>
      <p:sp>
        <p:nvSpPr>
          <p:cNvPr name="TextBox 38" id="38"/>
          <p:cNvSpPr txBox="true"/>
          <p:nvPr/>
        </p:nvSpPr>
        <p:spPr>
          <a:xfrm rot="0">
            <a:off x="5735772" y="6206959"/>
            <a:ext cx="2758806" cy="487065"/>
          </a:xfrm>
          <a:prstGeom prst="rect">
            <a:avLst/>
          </a:prstGeom>
        </p:spPr>
        <p:txBody>
          <a:bodyPr anchor="t" rtlCol="false" tIns="0" lIns="0" bIns="0" rIns="0">
            <a:spAutoFit/>
          </a:bodyPr>
          <a:lstStyle/>
          <a:p>
            <a:pPr algn="ctr">
              <a:lnSpc>
                <a:spcPts val="3788"/>
              </a:lnSpc>
            </a:pPr>
            <a:r>
              <a:rPr lang="en-US" sz="2705">
                <a:solidFill>
                  <a:srgbClr val="000B5D"/>
                </a:solidFill>
                <a:latin typeface="Poppins Medium"/>
              </a:rPr>
              <a:t>Vice Director</a:t>
            </a:r>
          </a:p>
        </p:txBody>
      </p:sp>
      <p:sp>
        <p:nvSpPr>
          <p:cNvPr name="TextBox 39" id="39"/>
          <p:cNvSpPr txBox="true"/>
          <p:nvPr/>
        </p:nvSpPr>
        <p:spPr>
          <a:xfrm rot="0">
            <a:off x="9144000" y="6206959"/>
            <a:ext cx="4057650" cy="487065"/>
          </a:xfrm>
          <a:prstGeom prst="rect">
            <a:avLst/>
          </a:prstGeom>
        </p:spPr>
        <p:txBody>
          <a:bodyPr anchor="t" rtlCol="false" tIns="0" lIns="0" bIns="0" rIns="0">
            <a:spAutoFit/>
          </a:bodyPr>
          <a:lstStyle/>
          <a:p>
            <a:pPr algn="ctr">
              <a:lnSpc>
                <a:spcPts val="3788"/>
              </a:lnSpc>
            </a:pPr>
            <a:r>
              <a:rPr lang="en-US" sz="2705">
                <a:solidFill>
                  <a:srgbClr val="000B5D"/>
                </a:solidFill>
                <a:latin typeface="Poppins Medium"/>
              </a:rPr>
              <a:t>Corporate Secretary </a:t>
            </a:r>
          </a:p>
        </p:txBody>
      </p:sp>
      <p:sp>
        <p:nvSpPr>
          <p:cNvPr name="TextBox 40" id="40"/>
          <p:cNvSpPr txBox="true"/>
          <p:nvPr/>
        </p:nvSpPr>
        <p:spPr>
          <a:xfrm rot="0">
            <a:off x="13201650" y="6206959"/>
            <a:ext cx="4057650" cy="487065"/>
          </a:xfrm>
          <a:prstGeom prst="rect">
            <a:avLst/>
          </a:prstGeom>
        </p:spPr>
        <p:txBody>
          <a:bodyPr anchor="t" rtlCol="false" tIns="0" lIns="0" bIns="0" rIns="0">
            <a:spAutoFit/>
          </a:bodyPr>
          <a:lstStyle/>
          <a:p>
            <a:pPr algn="ctr">
              <a:lnSpc>
                <a:spcPts val="3788"/>
              </a:lnSpc>
            </a:pPr>
            <a:r>
              <a:rPr lang="en-US" sz="2705">
                <a:solidFill>
                  <a:srgbClr val="000B5D"/>
                </a:solidFill>
                <a:latin typeface="Poppins Medium"/>
              </a:rPr>
              <a:t>Corporate Finance</a:t>
            </a:r>
          </a:p>
        </p:txBody>
      </p:sp>
      <p:sp>
        <p:nvSpPr>
          <p:cNvPr name="TextBox 41" id="41"/>
          <p:cNvSpPr txBox="true"/>
          <p:nvPr/>
        </p:nvSpPr>
        <p:spPr>
          <a:xfrm rot="0">
            <a:off x="1028700" y="6617824"/>
            <a:ext cx="4057650" cy="450703"/>
          </a:xfrm>
          <a:prstGeom prst="rect">
            <a:avLst/>
          </a:prstGeom>
        </p:spPr>
        <p:txBody>
          <a:bodyPr anchor="t" rtlCol="false" tIns="0" lIns="0" bIns="0" rIns="0">
            <a:spAutoFit/>
          </a:bodyPr>
          <a:lstStyle/>
          <a:p>
            <a:pPr algn="ctr">
              <a:lnSpc>
                <a:spcPts val="3508"/>
              </a:lnSpc>
            </a:pPr>
            <a:r>
              <a:rPr lang="en-US" sz="2505">
                <a:solidFill>
                  <a:srgbClr val="000B5D"/>
                </a:solidFill>
                <a:latin typeface="Poppins"/>
              </a:rPr>
              <a:t>Alfredo Torres</a:t>
            </a:r>
          </a:p>
        </p:txBody>
      </p:sp>
      <p:sp>
        <p:nvSpPr>
          <p:cNvPr name="TextBox 42" id="42"/>
          <p:cNvSpPr txBox="true"/>
          <p:nvPr/>
        </p:nvSpPr>
        <p:spPr>
          <a:xfrm rot="0">
            <a:off x="5086350" y="6617824"/>
            <a:ext cx="4057650" cy="450703"/>
          </a:xfrm>
          <a:prstGeom prst="rect">
            <a:avLst/>
          </a:prstGeom>
        </p:spPr>
        <p:txBody>
          <a:bodyPr anchor="t" rtlCol="false" tIns="0" lIns="0" bIns="0" rIns="0">
            <a:spAutoFit/>
          </a:bodyPr>
          <a:lstStyle/>
          <a:p>
            <a:pPr algn="ctr">
              <a:lnSpc>
                <a:spcPts val="3508"/>
              </a:lnSpc>
            </a:pPr>
            <a:r>
              <a:rPr lang="en-US" sz="2505">
                <a:solidFill>
                  <a:srgbClr val="000B5D"/>
                </a:solidFill>
                <a:latin typeface="Poppins"/>
              </a:rPr>
              <a:t>Ketut Susilo</a:t>
            </a:r>
          </a:p>
        </p:txBody>
      </p:sp>
      <p:sp>
        <p:nvSpPr>
          <p:cNvPr name="TextBox 43" id="43"/>
          <p:cNvSpPr txBox="true"/>
          <p:nvPr/>
        </p:nvSpPr>
        <p:spPr>
          <a:xfrm rot="0">
            <a:off x="9144000" y="6617824"/>
            <a:ext cx="4057650" cy="450703"/>
          </a:xfrm>
          <a:prstGeom prst="rect">
            <a:avLst/>
          </a:prstGeom>
        </p:spPr>
        <p:txBody>
          <a:bodyPr anchor="t" rtlCol="false" tIns="0" lIns="0" bIns="0" rIns="0">
            <a:spAutoFit/>
          </a:bodyPr>
          <a:lstStyle/>
          <a:p>
            <a:pPr algn="ctr">
              <a:lnSpc>
                <a:spcPts val="3508"/>
              </a:lnSpc>
            </a:pPr>
            <a:r>
              <a:rPr lang="en-US" sz="2505">
                <a:solidFill>
                  <a:srgbClr val="000B5D"/>
                </a:solidFill>
                <a:latin typeface="Poppins"/>
              </a:rPr>
              <a:t>Juliana Silva</a:t>
            </a:r>
          </a:p>
        </p:txBody>
      </p:sp>
      <p:sp>
        <p:nvSpPr>
          <p:cNvPr name="TextBox 44" id="44"/>
          <p:cNvSpPr txBox="true"/>
          <p:nvPr/>
        </p:nvSpPr>
        <p:spPr>
          <a:xfrm rot="0">
            <a:off x="13201650" y="6617824"/>
            <a:ext cx="4057650" cy="450703"/>
          </a:xfrm>
          <a:prstGeom prst="rect">
            <a:avLst/>
          </a:prstGeom>
        </p:spPr>
        <p:txBody>
          <a:bodyPr anchor="t" rtlCol="false" tIns="0" lIns="0" bIns="0" rIns="0">
            <a:spAutoFit/>
          </a:bodyPr>
          <a:lstStyle/>
          <a:p>
            <a:pPr algn="ctr">
              <a:lnSpc>
                <a:spcPts val="3508"/>
              </a:lnSpc>
            </a:pPr>
            <a:r>
              <a:rPr lang="en-US" sz="2505">
                <a:solidFill>
                  <a:srgbClr val="000B5D"/>
                </a:solidFill>
                <a:latin typeface="Poppins"/>
              </a:rPr>
              <a:t>Margarita Perez</a:t>
            </a:r>
          </a:p>
        </p:txBody>
      </p:sp>
      <p:sp>
        <p:nvSpPr>
          <p:cNvPr name="TextBox 45" id="45"/>
          <p:cNvSpPr txBox="true"/>
          <p:nvPr/>
        </p:nvSpPr>
        <p:spPr>
          <a:xfrm rot="0">
            <a:off x="11411602" y="7744802"/>
            <a:ext cx="5530586" cy="360125"/>
          </a:xfrm>
          <a:prstGeom prst="rect">
            <a:avLst/>
          </a:prstGeom>
        </p:spPr>
        <p:txBody>
          <a:bodyPr anchor="t" rtlCol="false" tIns="0" lIns="0" bIns="0" rIns="0">
            <a:spAutoFit/>
          </a:bodyPr>
          <a:lstStyle/>
          <a:p>
            <a:pPr>
              <a:lnSpc>
                <a:spcPts val="2931"/>
              </a:lnSpc>
            </a:pPr>
            <a:r>
              <a:rPr lang="en-US" sz="2093">
                <a:solidFill>
                  <a:srgbClr val="000B5D"/>
                </a:solidFill>
                <a:latin typeface="Poppins Medium"/>
              </a:rPr>
              <a:t>Active Squad</a:t>
            </a:r>
          </a:p>
        </p:txBody>
      </p:sp>
      <p:sp>
        <p:nvSpPr>
          <p:cNvPr name="TextBox 46" id="46"/>
          <p:cNvSpPr txBox="true"/>
          <p:nvPr/>
        </p:nvSpPr>
        <p:spPr>
          <a:xfrm rot="0">
            <a:off x="11411602" y="8371627"/>
            <a:ext cx="5530586" cy="725813"/>
          </a:xfrm>
          <a:prstGeom prst="rect">
            <a:avLst/>
          </a:prstGeom>
        </p:spPr>
        <p:txBody>
          <a:bodyPr anchor="t" rtlCol="false" tIns="0" lIns="0" bIns="0" rIns="0">
            <a:spAutoFit/>
          </a:bodyPr>
          <a:lstStyle/>
          <a:p>
            <a:pPr>
              <a:lnSpc>
                <a:spcPts val="2931"/>
              </a:lnSpc>
            </a:pPr>
            <a:r>
              <a:rPr lang="en-US" sz="2093">
                <a:solidFill>
                  <a:srgbClr val="000B5D"/>
                </a:solidFill>
                <a:latin typeface="Poppins Medium"/>
              </a:rPr>
              <a:t>Divided into several professional divisions within the company</a:t>
            </a:r>
          </a:p>
        </p:txBody>
      </p:sp>
      <p:grpSp>
        <p:nvGrpSpPr>
          <p:cNvPr name="Group 47" id="47"/>
          <p:cNvGrpSpPr/>
          <p:nvPr/>
        </p:nvGrpSpPr>
        <p:grpSpPr>
          <a:xfrm rot="0">
            <a:off x="-2092605" y="9258300"/>
            <a:ext cx="4185210" cy="2172476"/>
            <a:chOff x="0" y="0"/>
            <a:chExt cx="1345639" cy="698500"/>
          </a:xfrm>
        </p:grpSpPr>
        <p:sp>
          <p:nvSpPr>
            <p:cNvPr name="Freeform 48" id="48"/>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9" id="49"/>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0" id="50"/>
          <p:cNvGrpSpPr/>
          <p:nvPr/>
        </p:nvGrpSpPr>
        <p:grpSpPr>
          <a:xfrm rot="0">
            <a:off x="14234417" y="-1711588"/>
            <a:ext cx="4185210" cy="2172476"/>
            <a:chOff x="0" y="0"/>
            <a:chExt cx="1345639" cy="698500"/>
          </a:xfrm>
        </p:grpSpPr>
        <p:sp>
          <p:nvSpPr>
            <p:cNvPr name="Freeform 51" id="51"/>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52" id="52"/>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3" id="53"/>
          <p:cNvGrpSpPr/>
          <p:nvPr/>
        </p:nvGrpSpPr>
        <p:grpSpPr>
          <a:xfrm rot="0">
            <a:off x="-1016746" y="9777990"/>
            <a:ext cx="5306302" cy="1494660"/>
            <a:chOff x="0" y="0"/>
            <a:chExt cx="2479796" cy="698500"/>
          </a:xfrm>
        </p:grpSpPr>
        <p:sp>
          <p:nvSpPr>
            <p:cNvPr name="Freeform 54" id="54"/>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55" id="55"/>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56" id="56"/>
          <p:cNvGrpSpPr/>
          <p:nvPr/>
        </p:nvGrpSpPr>
        <p:grpSpPr>
          <a:xfrm rot="0">
            <a:off x="16327022" y="-286442"/>
            <a:ext cx="2511232" cy="1494660"/>
            <a:chOff x="0" y="0"/>
            <a:chExt cx="1173575" cy="698500"/>
          </a:xfrm>
        </p:grpSpPr>
        <p:sp>
          <p:nvSpPr>
            <p:cNvPr name="Freeform 57" id="57"/>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58" id="58"/>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75794" y="4233665"/>
            <a:ext cx="4894304" cy="2258170"/>
            <a:chOff x="0" y="0"/>
            <a:chExt cx="1513913" cy="698500"/>
          </a:xfrm>
        </p:grpSpPr>
        <p:sp>
          <p:nvSpPr>
            <p:cNvPr name="Freeform 3" id="3"/>
            <p:cNvSpPr/>
            <p:nvPr/>
          </p:nvSpPr>
          <p:spPr>
            <a:xfrm flipH="false" flipV="false" rot="0">
              <a:off x="3341" y="0"/>
              <a:ext cx="1507230" cy="698500"/>
            </a:xfrm>
            <a:custGeom>
              <a:avLst/>
              <a:gdLst/>
              <a:ahLst/>
              <a:cxnLst/>
              <a:rect r="r" b="b" t="t" l="l"/>
              <a:pathLst>
                <a:path h="698500" w="1507230">
                  <a:moveTo>
                    <a:pt x="1501821" y="364290"/>
                  </a:moveTo>
                  <a:lnTo>
                    <a:pt x="1316122" y="683460"/>
                  </a:lnTo>
                  <a:cubicBezTo>
                    <a:pt x="1310704" y="692772"/>
                    <a:pt x="1300744" y="698500"/>
                    <a:pt x="1289972" y="698500"/>
                  </a:cubicBezTo>
                  <a:lnTo>
                    <a:pt x="217259" y="698500"/>
                  </a:lnTo>
                  <a:cubicBezTo>
                    <a:pt x="206486" y="698500"/>
                    <a:pt x="196526" y="692772"/>
                    <a:pt x="191109" y="683460"/>
                  </a:cubicBezTo>
                  <a:lnTo>
                    <a:pt x="5409" y="364290"/>
                  </a:lnTo>
                  <a:cubicBezTo>
                    <a:pt x="0" y="354993"/>
                    <a:pt x="0" y="343507"/>
                    <a:pt x="5409" y="334210"/>
                  </a:cubicBezTo>
                  <a:lnTo>
                    <a:pt x="191109" y="15040"/>
                  </a:lnTo>
                  <a:cubicBezTo>
                    <a:pt x="196526" y="5728"/>
                    <a:pt x="206486" y="0"/>
                    <a:pt x="217259" y="0"/>
                  </a:cubicBezTo>
                  <a:lnTo>
                    <a:pt x="1289972" y="0"/>
                  </a:lnTo>
                  <a:cubicBezTo>
                    <a:pt x="1300744" y="0"/>
                    <a:pt x="1310704" y="5728"/>
                    <a:pt x="1316122" y="15040"/>
                  </a:cubicBezTo>
                  <a:lnTo>
                    <a:pt x="1501821" y="334210"/>
                  </a:lnTo>
                  <a:cubicBezTo>
                    <a:pt x="1507230" y="343507"/>
                    <a:pt x="1507230" y="354993"/>
                    <a:pt x="1501821" y="364290"/>
                  </a:cubicBezTo>
                  <a:close/>
                </a:path>
              </a:pathLst>
            </a:custGeom>
            <a:solidFill>
              <a:srgbClr val="000B5D"/>
            </a:solidFill>
          </p:spPr>
        </p:sp>
        <p:sp>
          <p:nvSpPr>
            <p:cNvPr name="TextBox 4" id="4"/>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7074648" y="7000130"/>
            <a:ext cx="4894304" cy="2258170"/>
            <a:chOff x="0" y="0"/>
            <a:chExt cx="1513913" cy="698500"/>
          </a:xfrm>
        </p:grpSpPr>
        <p:sp>
          <p:nvSpPr>
            <p:cNvPr name="Freeform 6" id="6"/>
            <p:cNvSpPr/>
            <p:nvPr/>
          </p:nvSpPr>
          <p:spPr>
            <a:xfrm flipH="false" flipV="false" rot="0">
              <a:off x="3341" y="0"/>
              <a:ext cx="1507230" cy="698500"/>
            </a:xfrm>
            <a:custGeom>
              <a:avLst/>
              <a:gdLst/>
              <a:ahLst/>
              <a:cxnLst/>
              <a:rect r="r" b="b" t="t" l="l"/>
              <a:pathLst>
                <a:path h="698500" w="1507230">
                  <a:moveTo>
                    <a:pt x="1501821" y="364290"/>
                  </a:moveTo>
                  <a:lnTo>
                    <a:pt x="1316122" y="683460"/>
                  </a:lnTo>
                  <a:cubicBezTo>
                    <a:pt x="1310704" y="692772"/>
                    <a:pt x="1300744" y="698500"/>
                    <a:pt x="1289972" y="698500"/>
                  </a:cubicBezTo>
                  <a:lnTo>
                    <a:pt x="217259" y="698500"/>
                  </a:lnTo>
                  <a:cubicBezTo>
                    <a:pt x="206486" y="698500"/>
                    <a:pt x="196526" y="692772"/>
                    <a:pt x="191109" y="683460"/>
                  </a:cubicBezTo>
                  <a:lnTo>
                    <a:pt x="5409" y="364290"/>
                  </a:lnTo>
                  <a:cubicBezTo>
                    <a:pt x="0" y="354993"/>
                    <a:pt x="0" y="343507"/>
                    <a:pt x="5409" y="334210"/>
                  </a:cubicBezTo>
                  <a:lnTo>
                    <a:pt x="191109" y="15040"/>
                  </a:lnTo>
                  <a:cubicBezTo>
                    <a:pt x="196526" y="5728"/>
                    <a:pt x="206486" y="0"/>
                    <a:pt x="217259" y="0"/>
                  </a:cubicBezTo>
                  <a:lnTo>
                    <a:pt x="1289972" y="0"/>
                  </a:lnTo>
                  <a:cubicBezTo>
                    <a:pt x="1300744" y="0"/>
                    <a:pt x="1310704" y="5728"/>
                    <a:pt x="1316122" y="15040"/>
                  </a:cubicBezTo>
                  <a:lnTo>
                    <a:pt x="1501821" y="334210"/>
                  </a:lnTo>
                  <a:cubicBezTo>
                    <a:pt x="1507230" y="343507"/>
                    <a:pt x="1507230" y="354993"/>
                    <a:pt x="1501821" y="364290"/>
                  </a:cubicBezTo>
                  <a:close/>
                </a:path>
              </a:pathLst>
            </a:custGeom>
            <a:solidFill>
              <a:srgbClr val="000000">
                <a:alpha val="0"/>
              </a:srgbClr>
            </a:solidFill>
            <a:ln w="104775" cap="sq">
              <a:solidFill>
                <a:srgbClr val="000B5D"/>
              </a:solidFill>
              <a:prstDash val="solid"/>
              <a:miter/>
            </a:ln>
          </p:spPr>
        </p:sp>
        <p:sp>
          <p:nvSpPr>
            <p:cNvPr name="TextBox 7" id="7"/>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2364996" y="4233665"/>
            <a:ext cx="4894304" cy="2258170"/>
            <a:chOff x="0" y="0"/>
            <a:chExt cx="1513913" cy="698500"/>
          </a:xfrm>
        </p:grpSpPr>
        <p:sp>
          <p:nvSpPr>
            <p:cNvPr name="Freeform 9" id="9"/>
            <p:cNvSpPr/>
            <p:nvPr/>
          </p:nvSpPr>
          <p:spPr>
            <a:xfrm flipH="false" flipV="false" rot="0">
              <a:off x="3341" y="0"/>
              <a:ext cx="1507230" cy="698500"/>
            </a:xfrm>
            <a:custGeom>
              <a:avLst/>
              <a:gdLst/>
              <a:ahLst/>
              <a:cxnLst/>
              <a:rect r="r" b="b" t="t" l="l"/>
              <a:pathLst>
                <a:path h="698500" w="1507230">
                  <a:moveTo>
                    <a:pt x="1501821" y="364290"/>
                  </a:moveTo>
                  <a:lnTo>
                    <a:pt x="1316122" y="683460"/>
                  </a:lnTo>
                  <a:cubicBezTo>
                    <a:pt x="1310704" y="692772"/>
                    <a:pt x="1300744" y="698500"/>
                    <a:pt x="1289972" y="698500"/>
                  </a:cubicBezTo>
                  <a:lnTo>
                    <a:pt x="217259" y="698500"/>
                  </a:lnTo>
                  <a:cubicBezTo>
                    <a:pt x="206486" y="698500"/>
                    <a:pt x="196526" y="692772"/>
                    <a:pt x="191109" y="683460"/>
                  </a:cubicBezTo>
                  <a:lnTo>
                    <a:pt x="5409" y="364290"/>
                  </a:lnTo>
                  <a:cubicBezTo>
                    <a:pt x="0" y="354993"/>
                    <a:pt x="0" y="343507"/>
                    <a:pt x="5409" y="334210"/>
                  </a:cubicBezTo>
                  <a:lnTo>
                    <a:pt x="191109" y="15040"/>
                  </a:lnTo>
                  <a:cubicBezTo>
                    <a:pt x="196526" y="5728"/>
                    <a:pt x="206486" y="0"/>
                    <a:pt x="217259" y="0"/>
                  </a:cubicBezTo>
                  <a:lnTo>
                    <a:pt x="1289972" y="0"/>
                  </a:lnTo>
                  <a:cubicBezTo>
                    <a:pt x="1300744" y="0"/>
                    <a:pt x="1310704" y="5728"/>
                    <a:pt x="1316122" y="15040"/>
                  </a:cubicBezTo>
                  <a:lnTo>
                    <a:pt x="1501821" y="334210"/>
                  </a:lnTo>
                  <a:cubicBezTo>
                    <a:pt x="1507230" y="343507"/>
                    <a:pt x="1507230" y="354993"/>
                    <a:pt x="1501821" y="364290"/>
                  </a:cubicBezTo>
                  <a:close/>
                </a:path>
              </a:pathLst>
            </a:custGeom>
            <a:solidFill>
              <a:srgbClr val="000000">
                <a:alpha val="0"/>
              </a:srgbClr>
            </a:solidFill>
            <a:ln w="104775" cap="sq">
              <a:solidFill>
                <a:srgbClr val="000B5D"/>
              </a:solidFill>
              <a:prstDash val="solid"/>
              <a:miter/>
            </a:ln>
          </p:spPr>
        </p:sp>
        <p:sp>
          <p:nvSpPr>
            <p:cNvPr name="TextBox 10" id="10"/>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2363850" y="7000130"/>
            <a:ext cx="4894304" cy="2258170"/>
            <a:chOff x="0" y="0"/>
            <a:chExt cx="1513913" cy="698500"/>
          </a:xfrm>
        </p:grpSpPr>
        <p:sp>
          <p:nvSpPr>
            <p:cNvPr name="Freeform 12" id="12"/>
            <p:cNvSpPr/>
            <p:nvPr/>
          </p:nvSpPr>
          <p:spPr>
            <a:xfrm flipH="false" flipV="false" rot="0">
              <a:off x="3341" y="0"/>
              <a:ext cx="1507230" cy="698500"/>
            </a:xfrm>
            <a:custGeom>
              <a:avLst/>
              <a:gdLst/>
              <a:ahLst/>
              <a:cxnLst/>
              <a:rect r="r" b="b" t="t" l="l"/>
              <a:pathLst>
                <a:path h="698500" w="1507230">
                  <a:moveTo>
                    <a:pt x="1501821" y="364290"/>
                  </a:moveTo>
                  <a:lnTo>
                    <a:pt x="1316122" y="683460"/>
                  </a:lnTo>
                  <a:cubicBezTo>
                    <a:pt x="1310704" y="692772"/>
                    <a:pt x="1300744" y="698500"/>
                    <a:pt x="1289972" y="698500"/>
                  </a:cubicBezTo>
                  <a:lnTo>
                    <a:pt x="217259" y="698500"/>
                  </a:lnTo>
                  <a:cubicBezTo>
                    <a:pt x="206486" y="698500"/>
                    <a:pt x="196526" y="692772"/>
                    <a:pt x="191109" y="683460"/>
                  </a:cubicBezTo>
                  <a:lnTo>
                    <a:pt x="5409" y="364290"/>
                  </a:lnTo>
                  <a:cubicBezTo>
                    <a:pt x="0" y="354993"/>
                    <a:pt x="0" y="343507"/>
                    <a:pt x="5409" y="334210"/>
                  </a:cubicBezTo>
                  <a:lnTo>
                    <a:pt x="191109" y="15040"/>
                  </a:lnTo>
                  <a:cubicBezTo>
                    <a:pt x="196526" y="5728"/>
                    <a:pt x="206486" y="0"/>
                    <a:pt x="217259" y="0"/>
                  </a:cubicBezTo>
                  <a:lnTo>
                    <a:pt x="1289972" y="0"/>
                  </a:lnTo>
                  <a:cubicBezTo>
                    <a:pt x="1300744" y="0"/>
                    <a:pt x="1310704" y="5728"/>
                    <a:pt x="1316122" y="15040"/>
                  </a:cubicBezTo>
                  <a:lnTo>
                    <a:pt x="1501821" y="334210"/>
                  </a:lnTo>
                  <a:cubicBezTo>
                    <a:pt x="1507230" y="343507"/>
                    <a:pt x="1507230" y="354993"/>
                    <a:pt x="1501821" y="364290"/>
                  </a:cubicBezTo>
                  <a:close/>
                </a:path>
              </a:pathLst>
            </a:custGeom>
            <a:solidFill>
              <a:srgbClr val="000000">
                <a:alpha val="0"/>
              </a:srgbClr>
            </a:solidFill>
            <a:ln w="104775" cap="sq">
              <a:solidFill>
                <a:srgbClr val="000B5D"/>
              </a:solidFill>
              <a:prstDash val="solid"/>
              <a:miter/>
            </a:ln>
          </p:spPr>
        </p:sp>
        <p:sp>
          <p:nvSpPr>
            <p:cNvPr name="TextBox 13" id="13"/>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sp>
        <p:nvSpPr>
          <p:cNvPr name="TextBox 14" id="14"/>
          <p:cNvSpPr txBox="true"/>
          <p:nvPr/>
        </p:nvSpPr>
        <p:spPr>
          <a:xfrm rot="0">
            <a:off x="7453336" y="2754126"/>
            <a:ext cx="9823320" cy="974715"/>
          </a:xfrm>
          <a:prstGeom prst="rect">
            <a:avLst/>
          </a:prstGeom>
        </p:spPr>
        <p:txBody>
          <a:bodyPr anchor="t" rtlCol="false" tIns="0" lIns="0" bIns="0" rIns="0">
            <a:spAutoFit/>
          </a:bodyPr>
          <a:lstStyle/>
          <a:p>
            <a:pPr algn="just">
              <a:lnSpc>
                <a:spcPts val="2539"/>
              </a:lnSpc>
            </a:pPr>
            <a:r>
              <a:rPr lang="en-US" sz="2115">
                <a:solidFill>
                  <a:srgbClr val="000B5D"/>
                </a:solidFill>
                <a:latin typeface="Poppins"/>
              </a:rPr>
              <a:t>Lorem ipsum dolor sit amet, consectetur adipiscing elit. Duis nec massa nulla. Vivamus tempor ante eget nisi molestie imperdiet. Nunc in venenatis metus, non lobortis elit. </a:t>
            </a:r>
          </a:p>
        </p:txBody>
      </p:sp>
      <p:sp>
        <p:nvSpPr>
          <p:cNvPr name="TextBox 15" id="15"/>
          <p:cNvSpPr txBox="true"/>
          <p:nvPr/>
        </p:nvSpPr>
        <p:spPr>
          <a:xfrm rot="0">
            <a:off x="7906467" y="4398476"/>
            <a:ext cx="896647" cy="565502"/>
          </a:xfrm>
          <a:prstGeom prst="rect">
            <a:avLst/>
          </a:prstGeom>
        </p:spPr>
        <p:txBody>
          <a:bodyPr anchor="t" rtlCol="false" tIns="0" lIns="0" bIns="0" rIns="0">
            <a:spAutoFit/>
          </a:bodyPr>
          <a:lstStyle/>
          <a:p>
            <a:pPr>
              <a:lnSpc>
                <a:spcPts val="4388"/>
              </a:lnSpc>
            </a:pPr>
            <a:r>
              <a:rPr lang="en-US" sz="3134">
                <a:solidFill>
                  <a:srgbClr val="FFFFFF"/>
                </a:solidFill>
                <a:latin typeface="Poppins Semi-Bold"/>
              </a:rPr>
              <a:t>1</a:t>
            </a:r>
          </a:p>
        </p:txBody>
      </p:sp>
      <p:sp>
        <p:nvSpPr>
          <p:cNvPr name="TextBox 16" id="16"/>
          <p:cNvSpPr txBox="true"/>
          <p:nvPr/>
        </p:nvSpPr>
        <p:spPr>
          <a:xfrm rot="0">
            <a:off x="7906467" y="4906379"/>
            <a:ext cx="3476988" cy="466001"/>
          </a:xfrm>
          <a:prstGeom prst="rect">
            <a:avLst/>
          </a:prstGeom>
        </p:spPr>
        <p:txBody>
          <a:bodyPr anchor="t" rtlCol="false" tIns="0" lIns="0" bIns="0" rIns="0">
            <a:spAutoFit/>
          </a:bodyPr>
          <a:lstStyle/>
          <a:p>
            <a:pPr>
              <a:lnSpc>
                <a:spcPts val="3685"/>
              </a:lnSpc>
            </a:pPr>
            <a:r>
              <a:rPr lang="en-US" sz="2632">
                <a:solidFill>
                  <a:srgbClr val="FFFFFF"/>
                </a:solidFill>
                <a:latin typeface="Poppins Semi-Bold"/>
              </a:rPr>
              <a:t>FIRST SERVICE</a:t>
            </a:r>
          </a:p>
        </p:txBody>
      </p:sp>
      <p:sp>
        <p:nvSpPr>
          <p:cNvPr name="TextBox 17" id="17"/>
          <p:cNvSpPr txBox="true"/>
          <p:nvPr/>
        </p:nvSpPr>
        <p:spPr>
          <a:xfrm rot="0">
            <a:off x="7906467" y="5392341"/>
            <a:ext cx="3213166" cy="720069"/>
          </a:xfrm>
          <a:prstGeom prst="rect">
            <a:avLst/>
          </a:prstGeom>
        </p:spPr>
        <p:txBody>
          <a:bodyPr anchor="t" rtlCol="false" tIns="0" lIns="0" bIns="0" rIns="0">
            <a:spAutoFit/>
          </a:bodyPr>
          <a:lstStyle/>
          <a:p>
            <a:pPr algn="just">
              <a:lnSpc>
                <a:spcPts val="1401"/>
              </a:lnSpc>
            </a:pPr>
            <a:r>
              <a:rPr lang="en-US" sz="1167">
                <a:solidFill>
                  <a:srgbClr val="FFFFFF"/>
                </a:solidFill>
                <a:latin typeface="Poppins"/>
              </a:rPr>
              <a:t>Lorem ipsum dolor sit amet, consectetur adipiscing elit. Duis nec massa nulla. Vivamus tempor ante eget nisi molestie imperdiet. Nunc.</a:t>
            </a:r>
          </a:p>
        </p:txBody>
      </p:sp>
      <p:sp>
        <p:nvSpPr>
          <p:cNvPr name="TextBox 18" id="18"/>
          <p:cNvSpPr txBox="true"/>
          <p:nvPr/>
        </p:nvSpPr>
        <p:spPr>
          <a:xfrm rot="0">
            <a:off x="7783307" y="7224623"/>
            <a:ext cx="896647" cy="565502"/>
          </a:xfrm>
          <a:prstGeom prst="rect">
            <a:avLst/>
          </a:prstGeom>
        </p:spPr>
        <p:txBody>
          <a:bodyPr anchor="t" rtlCol="false" tIns="0" lIns="0" bIns="0" rIns="0">
            <a:spAutoFit/>
          </a:bodyPr>
          <a:lstStyle/>
          <a:p>
            <a:pPr>
              <a:lnSpc>
                <a:spcPts val="4388"/>
              </a:lnSpc>
            </a:pPr>
            <a:r>
              <a:rPr lang="en-US" sz="3134">
                <a:solidFill>
                  <a:srgbClr val="000B5D"/>
                </a:solidFill>
                <a:latin typeface="Poppins Semi-Bold"/>
              </a:rPr>
              <a:t>3</a:t>
            </a:r>
          </a:p>
        </p:txBody>
      </p:sp>
      <p:sp>
        <p:nvSpPr>
          <p:cNvPr name="TextBox 19" id="19"/>
          <p:cNvSpPr txBox="true"/>
          <p:nvPr/>
        </p:nvSpPr>
        <p:spPr>
          <a:xfrm rot="0">
            <a:off x="7783307" y="7732526"/>
            <a:ext cx="3476988" cy="466001"/>
          </a:xfrm>
          <a:prstGeom prst="rect">
            <a:avLst/>
          </a:prstGeom>
        </p:spPr>
        <p:txBody>
          <a:bodyPr anchor="t" rtlCol="false" tIns="0" lIns="0" bIns="0" rIns="0">
            <a:spAutoFit/>
          </a:bodyPr>
          <a:lstStyle/>
          <a:p>
            <a:pPr>
              <a:lnSpc>
                <a:spcPts val="3685"/>
              </a:lnSpc>
            </a:pPr>
            <a:r>
              <a:rPr lang="en-US" sz="2632">
                <a:solidFill>
                  <a:srgbClr val="000B5D"/>
                </a:solidFill>
                <a:latin typeface="Poppins Semi-Bold"/>
              </a:rPr>
              <a:t>THIRD SERVICE</a:t>
            </a:r>
          </a:p>
        </p:txBody>
      </p:sp>
      <p:sp>
        <p:nvSpPr>
          <p:cNvPr name="TextBox 20" id="20"/>
          <p:cNvSpPr txBox="true"/>
          <p:nvPr/>
        </p:nvSpPr>
        <p:spPr>
          <a:xfrm rot="0">
            <a:off x="7783307" y="8218488"/>
            <a:ext cx="3213166" cy="678939"/>
          </a:xfrm>
          <a:prstGeom prst="rect">
            <a:avLst/>
          </a:prstGeom>
        </p:spPr>
        <p:txBody>
          <a:bodyPr anchor="t" rtlCol="false" tIns="0" lIns="0" bIns="0" rIns="0">
            <a:spAutoFit/>
          </a:bodyPr>
          <a:lstStyle/>
          <a:p>
            <a:pPr algn="just">
              <a:lnSpc>
                <a:spcPts val="1401"/>
              </a:lnSpc>
            </a:pPr>
            <a:r>
              <a:rPr lang="en-US" sz="1167">
                <a:solidFill>
                  <a:srgbClr val="000B5D"/>
                </a:solidFill>
                <a:latin typeface="Poppins"/>
              </a:rPr>
              <a:t>Lorem ipsum dolor sit amet, consectetur adipiscing elit. Duis nec massa nulla. Vivamus tempor ante eget nisi molestie imperdiet. Nunc.</a:t>
            </a:r>
          </a:p>
        </p:txBody>
      </p:sp>
      <p:sp>
        <p:nvSpPr>
          <p:cNvPr name="TextBox 21" id="21"/>
          <p:cNvSpPr txBox="true"/>
          <p:nvPr/>
        </p:nvSpPr>
        <p:spPr>
          <a:xfrm rot="0">
            <a:off x="13283489" y="7224623"/>
            <a:ext cx="896647" cy="565502"/>
          </a:xfrm>
          <a:prstGeom prst="rect">
            <a:avLst/>
          </a:prstGeom>
        </p:spPr>
        <p:txBody>
          <a:bodyPr anchor="t" rtlCol="false" tIns="0" lIns="0" bIns="0" rIns="0">
            <a:spAutoFit/>
          </a:bodyPr>
          <a:lstStyle/>
          <a:p>
            <a:pPr>
              <a:lnSpc>
                <a:spcPts val="4388"/>
              </a:lnSpc>
            </a:pPr>
            <a:r>
              <a:rPr lang="en-US" sz="3134">
                <a:solidFill>
                  <a:srgbClr val="000B5D"/>
                </a:solidFill>
                <a:latin typeface="Poppins Semi-Bold"/>
              </a:rPr>
              <a:t>4</a:t>
            </a:r>
          </a:p>
        </p:txBody>
      </p:sp>
      <p:sp>
        <p:nvSpPr>
          <p:cNvPr name="TextBox 22" id="22"/>
          <p:cNvSpPr txBox="true"/>
          <p:nvPr/>
        </p:nvSpPr>
        <p:spPr>
          <a:xfrm rot="0">
            <a:off x="13283489" y="7732526"/>
            <a:ext cx="3817322" cy="466001"/>
          </a:xfrm>
          <a:prstGeom prst="rect">
            <a:avLst/>
          </a:prstGeom>
        </p:spPr>
        <p:txBody>
          <a:bodyPr anchor="t" rtlCol="false" tIns="0" lIns="0" bIns="0" rIns="0">
            <a:spAutoFit/>
          </a:bodyPr>
          <a:lstStyle/>
          <a:p>
            <a:pPr>
              <a:lnSpc>
                <a:spcPts val="3685"/>
              </a:lnSpc>
            </a:pPr>
            <a:r>
              <a:rPr lang="en-US" sz="2632">
                <a:solidFill>
                  <a:srgbClr val="000B5D"/>
                </a:solidFill>
                <a:latin typeface="Poppins Semi-Bold"/>
              </a:rPr>
              <a:t>FOURTH SERVICE</a:t>
            </a:r>
          </a:p>
        </p:txBody>
      </p:sp>
      <p:sp>
        <p:nvSpPr>
          <p:cNvPr name="TextBox 23" id="23"/>
          <p:cNvSpPr txBox="true"/>
          <p:nvPr/>
        </p:nvSpPr>
        <p:spPr>
          <a:xfrm rot="0">
            <a:off x="13283489" y="8218488"/>
            <a:ext cx="3213166" cy="678939"/>
          </a:xfrm>
          <a:prstGeom prst="rect">
            <a:avLst/>
          </a:prstGeom>
        </p:spPr>
        <p:txBody>
          <a:bodyPr anchor="t" rtlCol="false" tIns="0" lIns="0" bIns="0" rIns="0">
            <a:spAutoFit/>
          </a:bodyPr>
          <a:lstStyle/>
          <a:p>
            <a:pPr algn="just">
              <a:lnSpc>
                <a:spcPts val="1401"/>
              </a:lnSpc>
            </a:pPr>
            <a:r>
              <a:rPr lang="en-US" sz="1167">
                <a:solidFill>
                  <a:srgbClr val="000B5D"/>
                </a:solidFill>
                <a:latin typeface="Poppins"/>
              </a:rPr>
              <a:t>Lorem ipsum dolor sit amet, consectetur adipiscing elit. Duis nec massa nulla. Vivamus tempor ante eget nisi molestie imperdiet. Nunc.</a:t>
            </a:r>
          </a:p>
        </p:txBody>
      </p:sp>
      <p:sp>
        <p:nvSpPr>
          <p:cNvPr name="TextBox 24" id="24"/>
          <p:cNvSpPr txBox="true"/>
          <p:nvPr/>
        </p:nvSpPr>
        <p:spPr>
          <a:xfrm rot="0">
            <a:off x="13283489" y="4419041"/>
            <a:ext cx="896647" cy="565502"/>
          </a:xfrm>
          <a:prstGeom prst="rect">
            <a:avLst/>
          </a:prstGeom>
        </p:spPr>
        <p:txBody>
          <a:bodyPr anchor="t" rtlCol="false" tIns="0" lIns="0" bIns="0" rIns="0">
            <a:spAutoFit/>
          </a:bodyPr>
          <a:lstStyle/>
          <a:p>
            <a:pPr>
              <a:lnSpc>
                <a:spcPts val="4388"/>
              </a:lnSpc>
            </a:pPr>
            <a:r>
              <a:rPr lang="en-US" sz="3134">
                <a:solidFill>
                  <a:srgbClr val="000B5D"/>
                </a:solidFill>
                <a:latin typeface="Poppins Semi-Bold"/>
              </a:rPr>
              <a:t>2</a:t>
            </a:r>
          </a:p>
        </p:txBody>
      </p:sp>
      <p:sp>
        <p:nvSpPr>
          <p:cNvPr name="TextBox 25" id="25"/>
          <p:cNvSpPr txBox="true"/>
          <p:nvPr/>
        </p:nvSpPr>
        <p:spPr>
          <a:xfrm rot="0">
            <a:off x="13283489" y="4926944"/>
            <a:ext cx="3476988" cy="466001"/>
          </a:xfrm>
          <a:prstGeom prst="rect">
            <a:avLst/>
          </a:prstGeom>
        </p:spPr>
        <p:txBody>
          <a:bodyPr anchor="t" rtlCol="false" tIns="0" lIns="0" bIns="0" rIns="0">
            <a:spAutoFit/>
          </a:bodyPr>
          <a:lstStyle/>
          <a:p>
            <a:pPr>
              <a:lnSpc>
                <a:spcPts val="3685"/>
              </a:lnSpc>
            </a:pPr>
            <a:r>
              <a:rPr lang="en-US" sz="2632">
                <a:solidFill>
                  <a:srgbClr val="000B5D"/>
                </a:solidFill>
                <a:latin typeface="Poppins Semi-Bold"/>
              </a:rPr>
              <a:t>SECOND SERVICE</a:t>
            </a:r>
          </a:p>
        </p:txBody>
      </p:sp>
      <p:sp>
        <p:nvSpPr>
          <p:cNvPr name="TextBox 26" id="26"/>
          <p:cNvSpPr txBox="true"/>
          <p:nvPr/>
        </p:nvSpPr>
        <p:spPr>
          <a:xfrm rot="0">
            <a:off x="13283489" y="5412907"/>
            <a:ext cx="3213166" cy="678939"/>
          </a:xfrm>
          <a:prstGeom prst="rect">
            <a:avLst/>
          </a:prstGeom>
        </p:spPr>
        <p:txBody>
          <a:bodyPr anchor="t" rtlCol="false" tIns="0" lIns="0" bIns="0" rIns="0">
            <a:spAutoFit/>
          </a:bodyPr>
          <a:lstStyle/>
          <a:p>
            <a:pPr algn="just">
              <a:lnSpc>
                <a:spcPts val="1401"/>
              </a:lnSpc>
            </a:pPr>
            <a:r>
              <a:rPr lang="en-US" sz="1167">
                <a:solidFill>
                  <a:srgbClr val="000B5D"/>
                </a:solidFill>
                <a:latin typeface="Poppins"/>
              </a:rPr>
              <a:t>Lorem ipsum dolor sit amet, consectetur adipiscing elit. Duis nec massa nulla. Vivamus tempor ante eget nisi molestie imperdiet. Nunc.</a:t>
            </a:r>
          </a:p>
        </p:txBody>
      </p:sp>
      <p:sp>
        <p:nvSpPr>
          <p:cNvPr name="TextBox 27" id="27"/>
          <p:cNvSpPr txBox="true"/>
          <p:nvPr/>
        </p:nvSpPr>
        <p:spPr>
          <a:xfrm rot="0">
            <a:off x="12333256" y="933450"/>
            <a:ext cx="4924898" cy="640956"/>
          </a:xfrm>
          <a:prstGeom prst="rect">
            <a:avLst/>
          </a:prstGeom>
        </p:spPr>
        <p:txBody>
          <a:bodyPr anchor="t" rtlCol="false" tIns="0" lIns="0" bIns="0" rIns="0">
            <a:spAutoFit/>
          </a:bodyPr>
          <a:lstStyle/>
          <a:p>
            <a:pPr algn="r">
              <a:lnSpc>
                <a:spcPts val="5096"/>
              </a:lnSpc>
            </a:pPr>
            <a:r>
              <a:rPr lang="en-US" sz="3640">
                <a:solidFill>
                  <a:srgbClr val="000B5D"/>
                </a:solidFill>
                <a:latin typeface="Poppins"/>
              </a:rPr>
              <a:t>OUR COMPANY</a:t>
            </a:r>
          </a:p>
        </p:txBody>
      </p:sp>
      <p:sp>
        <p:nvSpPr>
          <p:cNvPr name="TextBox 28" id="28"/>
          <p:cNvSpPr txBox="true"/>
          <p:nvPr/>
        </p:nvSpPr>
        <p:spPr>
          <a:xfrm rot="0">
            <a:off x="9750543" y="1431101"/>
            <a:ext cx="7507612" cy="975724"/>
          </a:xfrm>
          <a:prstGeom prst="rect">
            <a:avLst/>
          </a:prstGeom>
        </p:spPr>
        <p:txBody>
          <a:bodyPr anchor="t" rtlCol="false" tIns="0" lIns="0" bIns="0" rIns="0">
            <a:spAutoFit/>
          </a:bodyPr>
          <a:lstStyle/>
          <a:p>
            <a:pPr algn="r">
              <a:lnSpc>
                <a:spcPts val="7644"/>
              </a:lnSpc>
            </a:pPr>
            <a:r>
              <a:rPr lang="en-US" sz="5460">
                <a:solidFill>
                  <a:srgbClr val="000B5D"/>
                </a:solidFill>
                <a:latin typeface="Poppins Semi-Bold"/>
              </a:rPr>
              <a:t>COMPANY SERVICE</a:t>
            </a:r>
          </a:p>
        </p:txBody>
      </p:sp>
      <p:grpSp>
        <p:nvGrpSpPr>
          <p:cNvPr name="Group 29" id="29"/>
          <p:cNvGrpSpPr/>
          <p:nvPr/>
        </p:nvGrpSpPr>
        <p:grpSpPr>
          <a:xfrm rot="0">
            <a:off x="-882512" y="1614359"/>
            <a:ext cx="5274395" cy="2248340"/>
            <a:chOff x="0" y="0"/>
            <a:chExt cx="1638616" cy="698500"/>
          </a:xfrm>
        </p:grpSpPr>
        <p:sp>
          <p:nvSpPr>
            <p:cNvPr name="Freeform 30" id="30"/>
            <p:cNvSpPr/>
            <p:nvPr/>
          </p:nvSpPr>
          <p:spPr>
            <a:xfrm flipH="false" flipV="false" rot="0">
              <a:off x="3100" y="0"/>
              <a:ext cx="1632415" cy="698500"/>
            </a:xfrm>
            <a:custGeom>
              <a:avLst/>
              <a:gdLst/>
              <a:ahLst/>
              <a:cxnLst/>
              <a:rect r="r" b="b" t="t" l="l"/>
              <a:pathLst>
                <a:path h="698500" w="1632415">
                  <a:moveTo>
                    <a:pt x="1627396" y="363206"/>
                  </a:moveTo>
                  <a:lnTo>
                    <a:pt x="1440436" y="684544"/>
                  </a:lnTo>
                  <a:cubicBezTo>
                    <a:pt x="1435409" y="693184"/>
                    <a:pt x="1426166" y="698500"/>
                    <a:pt x="1416170" y="698500"/>
                  </a:cubicBezTo>
                  <a:lnTo>
                    <a:pt x="216246" y="698500"/>
                  </a:lnTo>
                  <a:cubicBezTo>
                    <a:pt x="206250" y="698500"/>
                    <a:pt x="197007" y="693185"/>
                    <a:pt x="191980" y="684544"/>
                  </a:cubicBezTo>
                  <a:lnTo>
                    <a:pt x="5020" y="363206"/>
                  </a:lnTo>
                  <a:cubicBezTo>
                    <a:pt x="0" y="354579"/>
                    <a:pt x="0" y="343921"/>
                    <a:pt x="5020" y="335294"/>
                  </a:cubicBezTo>
                  <a:lnTo>
                    <a:pt x="191980" y="13956"/>
                  </a:lnTo>
                  <a:cubicBezTo>
                    <a:pt x="197007" y="5315"/>
                    <a:pt x="206250" y="0"/>
                    <a:pt x="216246" y="0"/>
                  </a:cubicBezTo>
                  <a:lnTo>
                    <a:pt x="1416170" y="0"/>
                  </a:lnTo>
                  <a:cubicBezTo>
                    <a:pt x="1426166" y="0"/>
                    <a:pt x="1435409" y="5315"/>
                    <a:pt x="1440436" y="13956"/>
                  </a:cubicBezTo>
                  <a:lnTo>
                    <a:pt x="1627396" y="335294"/>
                  </a:lnTo>
                  <a:cubicBezTo>
                    <a:pt x="1632415" y="343921"/>
                    <a:pt x="1632415" y="354579"/>
                    <a:pt x="1627396" y="363206"/>
                  </a:cubicBezTo>
                  <a:close/>
                </a:path>
              </a:pathLst>
            </a:custGeom>
            <a:solidFill>
              <a:srgbClr val="00ADEF"/>
            </a:solidFill>
          </p:spPr>
        </p:sp>
        <p:sp>
          <p:nvSpPr>
            <p:cNvPr name="TextBox 31" id="31"/>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32" id="32"/>
          <p:cNvGrpSpPr/>
          <p:nvPr/>
        </p:nvGrpSpPr>
        <p:grpSpPr>
          <a:xfrm rot="0">
            <a:off x="1095728" y="9505969"/>
            <a:ext cx="5978920" cy="1439788"/>
            <a:chOff x="0" y="0"/>
            <a:chExt cx="2900619" cy="698500"/>
          </a:xfrm>
        </p:grpSpPr>
        <p:sp>
          <p:nvSpPr>
            <p:cNvPr name="Freeform 33" id="33"/>
            <p:cNvSpPr/>
            <p:nvPr/>
          </p:nvSpPr>
          <p:spPr>
            <a:xfrm flipH="false" flipV="false" rot="0">
              <a:off x="2735" y="0"/>
              <a:ext cx="2895149" cy="698500"/>
            </a:xfrm>
            <a:custGeom>
              <a:avLst/>
              <a:gdLst/>
              <a:ahLst/>
              <a:cxnLst/>
              <a:rect r="r" b="b" t="t" l="l"/>
              <a:pathLst>
                <a:path h="698500" w="2895149">
                  <a:moveTo>
                    <a:pt x="2890721" y="361561"/>
                  </a:moveTo>
                  <a:lnTo>
                    <a:pt x="2701847" y="686189"/>
                  </a:lnTo>
                  <a:cubicBezTo>
                    <a:pt x="2697412" y="693811"/>
                    <a:pt x="2689259" y="698500"/>
                    <a:pt x="2680441" y="698500"/>
                  </a:cubicBezTo>
                  <a:lnTo>
                    <a:pt x="214709" y="698500"/>
                  </a:lnTo>
                  <a:cubicBezTo>
                    <a:pt x="205890" y="698500"/>
                    <a:pt x="197737" y="693811"/>
                    <a:pt x="193302" y="686189"/>
                  </a:cubicBezTo>
                  <a:lnTo>
                    <a:pt x="4428" y="361561"/>
                  </a:lnTo>
                  <a:cubicBezTo>
                    <a:pt x="0" y="353951"/>
                    <a:pt x="0" y="344549"/>
                    <a:pt x="4428" y="336939"/>
                  </a:cubicBezTo>
                  <a:lnTo>
                    <a:pt x="193302" y="12311"/>
                  </a:lnTo>
                  <a:cubicBezTo>
                    <a:pt x="197737" y="4689"/>
                    <a:pt x="205890" y="0"/>
                    <a:pt x="214709" y="0"/>
                  </a:cubicBezTo>
                  <a:lnTo>
                    <a:pt x="2680441" y="0"/>
                  </a:lnTo>
                  <a:cubicBezTo>
                    <a:pt x="2689259" y="0"/>
                    <a:pt x="2697412" y="4689"/>
                    <a:pt x="2701847" y="12311"/>
                  </a:cubicBezTo>
                  <a:lnTo>
                    <a:pt x="2890721" y="336939"/>
                  </a:lnTo>
                  <a:cubicBezTo>
                    <a:pt x="2895149" y="344549"/>
                    <a:pt x="2895149" y="353951"/>
                    <a:pt x="2890721" y="361561"/>
                  </a:cubicBezTo>
                  <a:close/>
                </a:path>
              </a:pathLst>
            </a:custGeom>
            <a:solidFill>
              <a:srgbClr val="00ADEF"/>
            </a:solidFill>
          </p:spPr>
        </p:sp>
        <p:sp>
          <p:nvSpPr>
            <p:cNvPr name="TextBox 34" id="34"/>
            <p:cNvSpPr txBox="true"/>
            <p:nvPr/>
          </p:nvSpPr>
          <p:spPr>
            <a:xfrm>
              <a:off x="114300" y="19050"/>
              <a:ext cx="2672019" cy="679450"/>
            </a:xfrm>
            <a:prstGeom prst="rect">
              <a:avLst/>
            </a:prstGeom>
          </p:spPr>
          <p:txBody>
            <a:bodyPr anchor="ctr" rtlCol="false" tIns="50800" lIns="50800" bIns="50800" rIns="50800"/>
            <a:lstStyle/>
            <a:p>
              <a:pPr algn="ctr">
                <a:lnSpc>
                  <a:spcPts val="2376"/>
                </a:lnSpc>
              </a:pPr>
            </a:p>
          </p:txBody>
        </p:sp>
      </p:grpSp>
      <p:grpSp>
        <p:nvGrpSpPr>
          <p:cNvPr name="Group 35" id="35"/>
          <p:cNvGrpSpPr/>
          <p:nvPr/>
        </p:nvGrpSpPr>
        <p:grpSpPr>
          <a:xfrm rot="0">
            <a:off x="-3646764" y="2390323"/>
            <a:ext cx="9484984" cy="8151159"/>
            <a:chOff x="0" y="0"/>
            <a:chExt cx="812800" cy="698500"/>
          </a:xfrm>
        </p:grpSpPr>
        <p:sp>
          <p:nvSpPr>
            <p:cNvPr name="Freeform 36" id="36"/>
            <p:cNvSpPr/>
            <p:nvPr/>
          </p:nvSpPr>
          <p:spPr>
            <a:xfrm flipH="false" flipV="false" rot="0">
              <a:off x="1724" y="0"/>
              <a:ext cx="809352" cy="698500"/>
            </a:xfrm>
            <a:custGeom>
              <a:avLst/>
              <a:gdLst/>
              <a:ahLst/>
              <a:cxnLst/>
              <a:rect r="r" b="b" t="t" l="l"/>
              <a:pathLst>
                <a:path h="698500" w="809352">
                  <a:moveTo>
                    <a:pt x="806561" y="357011"/>
                  </a:moveTo>
                  <a:lnTo>
                    <a:pt x="612391" y="690739"/>
                  </a:lnTo>
                  <a:cubicBezTo>
                    <a:pt x="609596" y="695544"/>
                    <a:pt x="604456" y="698500"/>
                    <a:pt x="598897" y="698500"/>
                  </a:cubicBezTo>
                  <a:lnTo>
                    <a:pt x="210455" y="698500"/>
                  </a:lnTo>
                  <a:cubicBezTo>
                    <a:pt x="204896" y="698500"/>
                    <a:pt x="199756" y="695544"/>
                    <a:pt x="196961" y="690739"/>
                  </a:cubicBezTo>
                  <a:lnTo>
                    <a:pt x="2791" y="357011"/>
                  </a:lnTo>
                  <a:cubicBezTo>
                    <a:pt x="0" y="352213"/>
                    <a:pt x="0" y="346287"/>
                    <a:pt x="2791" y="341489"/>
                  </a:cubicBezTo>
                  <a:lnTo>
                    <a:pt x="196961" y="7761"/>
                  </a:lnTo>
                  <a:cubicBezTo>
                    <a:pt x="199756" y="2956"/>
                    <a:pt x="204896" y="0"/>
                    <a:pt x="210455" y="0"/>
                  </a:cubicBezTo>
                  <a:lnTo>
                    <a:pt x="598897" y="0"/>
                  </a:lnTo>
                  <a:cubicBezTo>
                    <a:pt x="604456" y="0"/>
                    <a:pt x="609596" y="2956"/>
                    <a:pt x="612391" y="7761"/>
                  </a:cubicBezTo>
                  <a:lnTo>
                    <a:pt x="806561" y="341489"/>
                  </a:lnTo>
                  <a:cubicBezTo>
                    <a:pt x="809352" y="346287"/>
                    <a:pt x="809352" y="352213"/>
                    <a:pt x="806561" y="357011"/>
                  </a:cubicBezTo>
                  <a:close/>
                </a:path>
              </a:pathLst>
            </a:custGeom>
            <a:solidFill>
              <a:srgbClr val="000B5D"/>
            </a:solidFill>
          </p:spPr>
        </p:sp>
        <p:sp>
          <p:nvSpPr>
            <p:cNvPr name="TextBox 37" id="3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38" id="38"/>
          <p:cNvGrpSpPr/>
          <p:nvPr/>
        </p:nvGrpSpPr>
        <p:grpSpPr>
          <a:xfrm rot="0">
            <a:off x="-4477641" y="2199370"/>
            <a:ext cx="9633425" cy="8342111"/>
            <a:chOff x="0" y="0"/>
            <a:chExt cx="4282440" cy="3708400"/>
          </a:xfrm>
        </p:grpSpPr>
        <p:sp>
          <p:nvSpPr>
            <p:cNvPr name="Freeform 39" id="3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7730" t="0" r="-7730" b="0"/>
              </a:stretch>
            </a:blipFill>
          </p:spPr>
        </p:sp>
      </p:gr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3091302"/>
            <a:ext cx="9302426" cy="1124037"/>
          </a:xfrm>
          <a:prstGeom prst="rect">
            <a:avLst/>
          </a:prstGeom>
        </p:spPr>
        <p:txBody>
          <a:bodyPr anchor="t" rtlCol="false" tIns="0" lIns="0" bIns="0" rIns="0">
            <a:spAutoFit/>
          </a:bodyPr>
          <a:lstStyle/>
          <a:p>
            <a:pPr algn="just">
              <a:lnSpc>
                <a:spcPts val="2910"/>
              </a:lnSpc>
            </a:pPr>
            <a:r>
              <a:rPr lang="en-US" sz="2425">
                <a:solidFill>
                  <a:srgbClr val="000B5D"/>
                </a:solidFill>
                <a:latin typeface="Poppins"/>
              </a:rPr>
              <a:t>Lorem ipsum dolor sit amet, consectetur adipiscing elit. Duis nec massa nulla. Vivamus tempor ante eget nisi molestie imperdiet. Nunc in venenatis metus, non lobortis elit. </a:t>
            </a:r>
          </a:p>
        </p:txBody>
      </p:sp>
      <p:grpSp>
        <p:nvGrpSpPr>
          <p:cNvPr name="Group 3" id="3"/>
          <p:cNvGrpSpPr/>
          <p:nvPr/>
        </p:nvGrpSpPr>
        <p:grpSpPr>
          <a:xfrm rot="0">
            <a:off x="13240179" y="4667709"/>
            <a:ext cx="4571266" cy="2109124"/>
            <a:chOff x="0" y="0"/>
            <a:chExt cx="1513913" cy="698500"/>
          </a:xfrm>
        </p:grpSpPr>
        <p:sp>
          <p:nvSpPr>
            <p:cNvPr name="Freeform 4" id="4"/>
            <p:cNvSpPr/>
            <p:nvPr/>
          </p:nvSpPr>
          <p:spPr>
            <a:xfrm flipH="false" flipV="false" rot="0">
              <a:off x="3577" y="0"/>
              <a:ext cx="1506758" cy="698500"/>
            </a:xfrm>
            <a:custGeom>
              <a:avLst/>
              <a:gdLst/>
              <a:ahLst/>
              <a:cxnLst/>
              <a:rect r="r" b="b" t="t" l="l"/>
              <a:pathLst>
                <a:path h="698500" w="1506758">
                  <a:moveTo>
                    <a:pt x="1500967" y="365353"/>
                  </a:moveTo>
                  <a:lnTo>
                    <a:pt x="1316504" y="682397"/>
                  </a:lnTo>
                  <a:cubicBezTo>
                    <a:pt x="1310704" y="692367"/>
                    <a:pt x="1300040" y="698500"/>
                    <a:pt x="1288506" y="698500"/>
                  </a:cubicBezTo>
                  <a:lnTo>
                    <a:pt x="218253" y="698500"/>
                  </a:lnTo>
                  <a:cubicBezTo>
                    <a:pt x="206719" y="698500"/>
                    <a:pt x="196055" y="692367"/>
                    <a:pt x="190254" y="682397"/>
                  </a:cubicBezTo>
                  <a:lnTo>
                    <a:pt x="5792" y="365353"/>
                  </a:lnTo>
                  <a:cubicBezTo>
                    <a:pt x="0" y="355399"/>
                    <a:pt x="0" y="343101"/>
                    <a:pt x="5792" y="333147"/>
                  </a:cubicBezTo>
                  <a:lnTo>
                    <a:pt x="190254" y="16103"/>
                  </a:lnTo>
                  <a:cubicBezTo>
                    <a:pt x="196055" y="6133"/>
                    <a:pt x="206719" y="0"/>
                    <a:pt x="218253" y="0"/>
                  </a:cubicBezTo>
                  <a:lnTo>
                    <a:pt x="1288506" y="0"/>
                  </a:lnTo>
                  <a:cubicBezTo>
                    <a:pt x="1300040" y="0"/>
                    <a:pt x="1310704" y="6133"/>
                    <a:pt x="1316504" y="16103"/>
                  </a:cubicBezTo>
                  <a:lnTo>
                    <a:pt x="1500967" y="333147"/>
                  </a:lnTo>
                  <a:cubicBezTo>
                    <a:pt x="1506758" y="343101"/>
                    <a:pt x="1506758" y="355399"/>
                    <a:pt x="1500967" y="365353"/>
                  </a:cubicBezTo>
                  <a:close/>
                </a:path>
              </a:pathLst>
            </a:custGeom>
            <a:solidFill>
              <a:srgbClr val="000000">
                <a:alpha val="0"/>
              </a:srgbClr>
            </a:solidFill>
            <a:ln w="47625" cap="sq">
              <a:solidFill>
                <a:srgbClr val="000B5D"/>
              </a:solidFill>
              <a:prstDash val="solid"/>
              <a:miter/>
            </a:ln>
          </p:spPr>
        </p:sp>
        <p:sp>
          <p:nvSpPr>
            <p:cNvPr name="TextBox 5" id="5"/>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sp>
        <p:nvSpPr>
          <p:cNvPr name="TextBox 6" id="6"/>
          <p:cNvSpPr txBox="true"/>
          <p:nvPr/>
        </p:nvSpPr>
        <p:spPr>
          <a:xfrm rot="0">
            <a:off x="14099119" y="4890147"/>
            <a:ext cx="837466" cy="515414"/>
          </a:xfrm>
          <a:prstGeom prst="rect">
            <a:avLst/>
          </a:prstGeom>
        </p:spPr>
        <p:txBody>
          <a:bodyPr anchor="t" rtlCol="false" tIns="0" lIns="0" bIns="0" rIns="0">
            <a:spAutoFit/>
          </a:bodyPr>
          <a:lstStyle/>
          <a:p>
            <a:pPr>
              <a:lnSpc>
                <a:spcPts val="4099"/>
              </a:lnSpc>
            </a:pPr>
            <a:r>
              <a:rPr lang="en-US" sz="2927">
                <a:solidFill>
                  <a:srgbClr val="000B5D"/>
                </a:solidFill>
                <a:latin typeface="Poppins Semi-Bold"/>
              </a:rPr>
              <a:t>4</a:t>
            </a:r>
          </a:p>
        </p:txBody>
      </p:sp>
      <p:sp>
        <p:nvSpPr>
          <p:cNvPr name="TextBox 7" id="7"/>
          <p:cNvSpPr txBox="true"/>
          <p:nvPr/>
        </p:nvSpPr>
        <p:spPr>
          <a:xfrm rot="0">
            <a:off x="14099119" y="5337839"/>
            <a:ext cx="3565368" cy="449169"/>
          </a:xfrm>
          <a:prstGeom prst="rect">
            <a:avLst/>
          </a:prstGeom>
        </p:spPr>
        <p:txBody>
          <a:bodyPr anchor="t" rtlCol="false" tIns="0" lIns="0" bIns="0" rIns="0">
            <a:spAutoFit/>
          </a:bodyPr>
          <a:lstStyle/>
          <a:p>
            <a:pPr>
              <a:lnSpc>
                <a:spcPts val="3442"/>
              </a:lnSpc>
            </a:pPr>
            <a:r>
              <a:rPr lang="en-US" sz="2459">
                <a:solidFill>
                  <a:srgbClr val="000B5D"/>
                </a:solidFill>
                <a:latin typeface="Poppins Semi-Bold"/>
              </a:rPr>
              <a:t>FOURTH SERVICE</a:t>
            </a:r>
          </a:p>
        </p:txBody>
      </p:sp>
      <p:sp>
        <p:nvSpPr>
          <p:cNvPr name="TextBox 8" id="8"/>
          <p:cNvSpPr txBox="true"/>
          <p:nvPr/>
        </p:nvSpPr>
        <p:spPr>
          <a:xfrm rot="0">
            <a:off x="14099119" y="5795498"/>
            <a:ext cx="3001088" cy="666750"/>
          </a:xfrm>
          <a:prstGeom prst="rect">
            <a:avLst/>
          </a:prstGeom>
        </p:spPr>
        <p:txBody>
          <a:bodyPr anchor="t" rtlCol="false" tIns="0" lIns="0" bIns="0" rIns="0">
            <a:spAutoFit/>
          </a:bodyPr>
          <a:lstStyle/>
          <a:p>
            <a:pPr algn="just">
              <a:lnSpc>
                <a:spcPts val="1320"/>
              </a:lnSpc>
            </a:pPr>
            <a:r>
              <a:rPr lang="en-US" sz="1100">
                <a:solidFill>
                  <a:srgbClr val="000B5D"/>
                </a:solidFill>
                <a:latin typeface="Poppins"/>
              </a:rPr>
              <a:t>Lorem ipsum dolor sit amet, consectetur adipiscing elit. Duis nec massa nulla. Vivamus tempor ante eget nisi molestie imperdiet. Nunc.</a:t>
            </a:r>
          </a:p>
        </p:txBody>
      </p:sp>
      <p:grpSp>
        <p:nvGrpSpPr>
          <p:cNvPr name="Group 9" id="9"/>
          <p:cNvGrpSpPr/>
          <p:nvPr/>
        </p:nvGrpSpPr>
        <p:grpSpPr>
          <a:xfrm rot="0">
            <a:off x="8943219" y="4620546"/>
            <a:ext cx="4775707" cy="2203450"/>
            <a:chOff x="0" y="0"/>
            <a:chExt cx="1513913" cy="698500"/>
          </a:xfrm>
        </p:grpSpPr>
        <p:sp>
          <p:nvSpPr>
            <p:cNvPr name="Freeform 10" id="10"/>
            <p:cNvSpPr/>
            <p:nvPr/>
          </p:nvSpPr>
          <p:spPr>
            <a:xfrm flipH="false" flipV="false" rot="0">
              <a:off x="3424" y="0"/>
              <a:ext cx="1507064" cy="698500"/>
            </a:xfrm>
            <a:custGeom>
              <a:avLst/>
              <a:gdLst/>
              <a:ahLst/>
              <a:cxnLst/>
              <a:rect r="r" b="b" t="t" l="l"/>
              <a:pathLst>
                <a:path h="698500" w="1507064">
                  <a:moveTo>
                    <a:pt x="1501521" y="364663"/>
                  </a:moveTo>
                  <a:lnTo>
                    <a:pt x="1316256" y="683087"/>
                  </a:lnTo>
                  <a:cubicBezTo>
                    <a:pt x="1310704" y="692629"/>
                    <a:pt x="1300497" y="698500"/>
                    <a:pt x="1289456" y="698500"/>
                  </a:cubicBezTo>
                  <a:lnTo>
                    <a:pt x="217608" y="698500"/>
                  </a:lnTo>
                  <a:cubicBezTo>
                    <a:pt x="206568" y="698500"/>
                    <a:pt x="196360" y="692629"/>
                    <a:pt x="190808" y="683087"/>
                  </a:cubicBezTo>
                  <a:lnTo>
                    <a:pt x="5544" y="364663"/>
                  </a:lnTo>
                  <a:cubicBezTo>
                    <a:pt x="0" y="355135"/>
                    <a:pt x="0" y="343365"/>
                    <a:pt x="5544" y="333837"/>
                  </a:cubicBezTo>
                  <a:lnTo>
                    <a:pt x="190808" y="15413"/>
                  </a:lnTo>
                  <a:cubicBezTo>
                    <a:pt x="196360" y="5871"/>
                    <a:pt x="206568" y="0"/>
                    <a:pt x="217608" y="0"/>
                  </a:cubicBezTo>
                  <a:lnTo>
                    <a:pt x="1289456" y="0"/>
                  </a:lnTo>
                  <a:cubicBezTo>
                    <a:pt x="1300497" y="0"/>
                    <a:pt x="1310704" y="5871"/>
                    <a:pt x="1316256" y="15413"/>
                  </a:cubicBezTo>
                  <a:lnTo>
                    <a:pt x="1501521" y="333837"/>
                  </a:lnTo>
                  <a:cubicBezTo>
                    <a:pt x="1507064" y="343365"/>
                    <a:pt x="1507064" y="355135"/>
                    <a:pt x="1501521" y="364663"/>
                  </a:cubicBezTo>
                  <a:close/>
                </a:path>
              </a:pathLst>
            </a:custGeom>
            <a:solidFill>
              <a:srgbClr val="FFFFFF"/>
            </a:solidFill>
            <a:ln w="47625" cap="sq">
              <a:solidFill>
                <a:srgbClr val="000B5D"/>
              </a:solidFill>
              <a:prstDash val="solid"/>
              <a:miter/>
            </a:ln>
          </p:spPr>
        </p:sp>
        <p:sp>
          <p:nvSpPr>
            <p:cNvPr name="TextBox 11" id="11"/>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2" id="12"/>
          <p:cNvGrpSpPr/>
          <p:nvPr/>
        </p:nvGrpSpPr>
        <p:grpSpPr>
          <a:xfrm rot="0">
            <a:off x="4751512" y="4660308"/>
            <a:ext cx="4667405" cy="2153481"/>
            <a:chOff x="0" y="0"/>
            <a:chExt cx="1513913" cy="698500"/>
          </a:xfrm>
        </p:grpSpPr>
        <p:sp>
          <p:nvSpPr>
            <p:cNvPr name="Freeform 13" id="13"/>
            <p:cNvSpPr/>
            <p:nvPr/>
          </p:nvSpPr>
          <p:spPr>
            <a:xfrm flipH="false" flipV="false" rot="0">
              <a:off x="3504" y="0"/>
              <a:ext cx="1506905" cy="698500"/>
            </a:xfrm>
            <a:custGeom>
              <a:avLst/>
              <a:gdLst/>
              <a:ahLst/>
              <a:cxnLst/>
              <a:rect r="r" b="b" t="t" l="l"/>
              <a:pathLst>
                <a:path h="698500" w="1506905">
                  <a:moveTo>
                    <a:pt x="1501233" y="365021"/>
                  </a:moveTo>
                  <a:lnTo>
                    <a:pt x="1316384" y="682729"/>
                  </a:lnTo>
                  <a:cubicBezTo>
                    <a:pt x="1310703" y="692493"/>
                    <a:pt x="1300259" y="698500"/>
                    <a:pt x="1288963" y="698500"/>
                  </a:cubicBezTo>
                  <a:lnTo>
                    <a:pt x="217942" y="698500"/>
                  </a:lnTo>
                  <a:cubicBezTo>
                    <a:pt x="206645" y="698500"/>
                    <a:pt x="196201" y="692493"/>
                    <a:pt x="190520" y="682729"/>
                  </a:cubicBezTo>
                  <a:lnTo>
                    <a:pt x="5672" y="365021"/>
                  </a:lnTo>
                  <a:cubicBezTo>
                    <a:pt x="0" y="355272"/>
                    <a:pt x="0" y="343228"/>
                    <a:pt x="5672" y="333479"/>
                  </a:cubicBezTo>
                  <a:lnTo>
                    <a:pt x="190520" y="15771"/>
                  </a:lnTo>
                  <a:cubicBezTo>
                    <a:pt x="196201" y="6007"/>
                    <a:pt x="206645" y="0"/>
                    <a:pt x="217942" y="0"/>
                  </a:cubicBezTo>
                  <a:lnTo>
                    <a:pt x="1288963" y="0"/>
                  </a:lnTo>
                  <a:cubicBezTo>
                    <a:pt x="1300259" y="0"/>
                    <a:pt x="1310703" y="6007"/>
                    <a:pt x="1316384" y="15771"/>
                  </a:cubicBezTo>
                  <a:lnTo>
                    <a:pt x="1501233" y="333479"/>
                  </a:lnTo>
                  <a:cubicBezTo>
                    <a:pt x="1506905" y="343228"/>
                    <a:pt x="1506905" y="355272"/>
                    <a:pt x="1501233" y="365021"/>
                  </a:cubicBezTo>
                  <a:close/>
                </a:path>
              </a:pathLst>
            </a:custGeom>
            <a:solidFill>
              <a:srgbClr val="FFFFFF"/>
            </a:solidFill>
            <a:ln w="47625" cap="sq">
              <a:solidFill>
                <a:srgbClr val="000B5D"/>
              </a:solidFill>
              <a:prstDash val="solid"/>
              <a:miter/>
            </a:ln>
          </p:spPr>
        </p:sp>
        <p:sp>
          <p:nvSpPr>
            <p:cNvPr name="TextBox 14" id="14"/>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5" id="15"/>
          <p:cNvGrpSpPr/>
          <p:nvPr/>
        </p:nvGrpSpPr>
        <p:grpSpPr>
          <a:xfrm rot="0">
            <a:off x="476555" y="4592017"/>
            <a:ext cx="4735318" cy="2184815"/>
            <a:chOff x="0" y="0"/>
            <a:chExt cx="1513913" cy="698500"/>
          </a:xfrm>
        </p:grpSpPr>
        <p:sp>
          <p:nvSpPr>
            <p:cNvPr name="Freeform 16" id="16"/>
            <p:cNvSpPr/>
            <p:nvPr/>
          </p:nvSpPr>
          <p:spPr>
            <a:xfrm flipH="false" flipV="false" rot="0">
              <a:off x="3453" y="0"/>
              <a:ext cx="1507006" cy="698500"/>
            </a:xfrm>
            <a:custGeom>
              <a:avLst/>
              <a:gdLst/>
              <a:ahLst/>
              <a:cxnLst/>
              <a:rect r="r" b="b" t="t" l="l"/>
              <a:pathLst>
                <a:path h="698500" w="1507006">
                  <a:moveTo>
                    <a:pt x="1501416" y="364795"/>
                  </a:moveTo>
                  <a:lnTo>
                    <a:pt x="1316304" y="682955"/>
                  </a:lnTo>
                  <a:cubicBezTo>
                    <a:pt x="1310704" y="692579"/>
                    <a:pt x="1300410" y="698500"/>
                    <a:pt x="1289275" y="698500"/>
                  </a:cubicBezTo>
                  <a:lnTo>
                    <a:pt x="217731" y="698500"/>
                  </a:lnTo>
                  <a:cubicBezTo>
                    <a:pt x="206597" y="698500"/>
                    <a:pt x="196302" y="692579"/>
                    <a:pt x="190703" y="682955"/>
                  </a:cubicBezTo>
                  <a:lnTo>
                    <a:pt x="5591" y="364795"/>
                  </a:lnTo>
                  <a:cubicBezTo>
                    <a:pt x="0" y="355186"/>
                    <a:pt x="0" y="343314"/>
                    <a:pt x="5591" y="333705"/>
                  </a:cubicBezTo>
                  <a:lnTo>
                    <a:pt x="190703" y="15545"/>
                  </a:lnTo>
                  <a:cubicBezTo>
                    <a:pt x="196302" y="5921"/>
                    <a:pt x="206597" y="0"/>
                    <a:pt x="217731" y="0"/>
                  </a:cubicBezTo>
                  <a:lnTo>
                    <a:pt x="1289275" y="0"/>
                  </a:lnTo>
                  <a:cubicBezTo>
                    <a:pt x="1300410" y="0"/>
                    <a:pt x="1310704" y="5921"/>
                    <a:pt x="1316304" y="15545"/>
                  </a:cubicBezTo>
                  <a:lnTo>
                    <a:pt x="1501416" y="333705"/>
                  </a:lnTo>
                  <a:cubicBezTo>
                    <a:pt x="1507006" y="343314"/>
                    <a:pt x="1507006" y="355186"/>
                    <a:pt x="1501416" y="364795"/>
                  </a:cubicBezTo>
                  <a:close/>
                </a:path>
              </a:pathLst>
            </a:custGeom>
            <a:solidFill>
              <a:srgbClr val="000B5D"/>
            </a:solidFill>
          </p:spPr>
        </p:sp>
        <p:sp>
          <p:nvSpPr>
            <p:cNvPr name="TextBox 17" id="17"/>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sp>
        <p:nvSpPr>
          <p:cNvPr name="TextBox 18" id="18"/>
          <p:cNvSpPr txBox="true"/>
          <p:nvPr/>
        </p:nvSpPr>
        <p:spPr>
          <a:xfrm rot="0">
            <a:off x="1280244" y="4748380"/>
            <a:ext cx="867521" cy="550227"/>
          </a:xfrm>
          <a:prstGeom prst="rect">
            <a:avLst/>
          </a:prstGeom>
        </p:spPr>
        <p:txBody>
          <a:bodyPr anchor="t" rtlCol="false" tIns="0" lIns="0" bIns="0" rIns="0">
            <a:spAutoFit/>
          </a:bodyPr>
          <a:lstStyle/>
          <a:p>
            <a:pPr>
              <a:lnSpc>
                <a:spcPts val="4246"/>
              </a:lnSpc>
            </a:pPr>
            <a:r>
              <a:rPr lang="en-US" sz="3032">
                <a:solidFill>
                  <a:srgbClr val="FFFFFF"/>
                </a:solidFill>
                <a:latin typeface="Poppins Semi-Bold"/>
              </a:rPr>
              <a:t>1</a:t>
            </a:r>
          </a:p>
        </p:txBody>
      </p:sp>
      <p:sp>
        <p:nvSpPr>
          <p:cNvPr name="TextBox 19" id="19"/>
          <p:cNvSpPr txBox="true"/>
          <p:nvPr/>
        </p:nvSpPr>
        <p:spPr>
          <a:xfrm rot="0">
            <a:off x="1280244" y="5231188"/>
            <a:ext cx="3364042" cy="462554"/>
          </a:xfrm>
          <a:prstGeom prst="rect">
            <a:avLst/>
          </a:prstGeom>
        </p:spPr>
        <p:txBody>
          <a:bodyPr anchor="t" rtlCol="false" tIns="0" lIns="0" bIns="0" rIns="0">
            <a:spAutoFit/>
          </a:bodyPr>
          <a:lstStyle/>
          <a:p>
            <a:pPr>
              <a:lnSpc>
                <a:spcPts val="3566"/>
              </a:lnSpc>
            </a:pPr>
            <a:r>
              <a:rPr lang="en-US" sz="2547">
                <a:solidFill>
                  <a:srgbClr val="FFFFFF"/>
                </a:solidFill>
                <a:latin typeface="Poppins Semi-Bold"/>
              </a:rPr>
              <a:t>FIRST SERVICE</a:t>
            </a:r>
          </a:p>
        </p:txBody>
      </p:sp>
      <p:sp>
        <p:nvSpPr>
          <p:cNvPr name="TextBox 20" id="20"/>
          <p:cNvSpPr txBox="true"/>
          <p:nvPr/>
        </p:nvSpPr>
        <p:spPr>
          <a:xfrm rot="0">
            <a:off x="1280244" y="5703221"/>
            <a:ext cx="3108790" cy="666750"/>
          </a:xfrm>
          <a:prstGeom prst="rect">
            <a:avLst/>
          </a:prstGeom>
        </p:spPr>
        <p:txBody>
          <a:bodyPr anchor="t" rtlCol="false" tIns="0" lIns="0" bIns="0" rIns="0">
            <a:spAutoFit/>
          </a:bodyPr>
          <a:lstStyle/>
          <a:p>
            <a:pPr algn="just">
              <a:lnSpc>
                <a:spcPts val="1320"/>
              </a:lnSpc>
            </a:pPr>
            <a:r>
              <a:rPr lang="en-US" sz="1100">
                <a:solidFill>
                  <a:srgbClr val="FFFFFF"/>
                </a:solidFill>
                <a:latin typeface="Poppins"/>
              </a:rPr>
              <a:t>Lorem ipsum dolor sit amet, consectetur adipiscing elit. Duis nec massa nulla. Vivamus tempor ante eget nisi molestie imperdiet. Nunc.</a:t>
            </a:r>
          </a:p>
        </p:txBody>
      </p:sp>
      <p:sp>
        <p:nvSpPr>
          <p:cNvPr name="TextBox 21" id="21"/>
          <p:cNvSpPr txBox="true"/>
          <p:nvPr/>
        </p:nvSpPr>
        <p:spPr>
          <a:xfrm rot="0">
            <a:off x="5627424" y="4851724"/>
            <a:ext cx="855079" cy="524652"/>
          </a:xfrm>
          <a:prstGeom prst="rect">
            <a:avLst/>
          </a:prstGeom>
        </p:spPr>
        <p:txBody>
          <a:bodyPr anchor="t" rtlCol="false" tIns="0" lIns="0" bIns="0" rIns="0">
            <a:spAutoFit/>
          </a:bodyPr>
          <a:lstStyle/>
          <a:p>
            <a:pPr>
              <a:lnSpc>
                <a:spcPts val="4185"/>
              </a:lnSpc>
            </a:pPr>
            <a:r>
              <a:rPr lang="en-US" sz="2989">
                <a:solidFill>
                  <a:srgbClr val="000B5D"/>
                </a:solidFill>
                <a:latin typeface="Poppins Semi-Bold"/>
              </a:rPr>
              <a:t>2</a:t>
            </a:r>
          </a:p>
        </p:txBody>
      </p:sp>
      <p:sp>
        <p:nvSpPr>
          <p:cNvPr name="TextBox 22" id="22"/>
          <p:cNvSpPr txBox="true"/>
          <p:nvPr/>
        </p:nvSpPr>
        <p:spPr>
          <a:xfrm rot="0">
            <a:off x="5627424" y="5308831"/>
            <a:ext cx="3315795" cy="457013"/>
          </a:xfrm>
          <a:prstGeom prst="rect">
            <a:avLst/>
          </a:prstGeom>
        </p:spPr>
        <p:txBody>
          <a:bodyPr anchor="t" rtlCol="false" tIns="0" lIns="0" bIns="0" rIns="0">
            <a:spAutoFit/>
          </a:bodyPr>
          <a:lstStyle/>
          <a:p>
            <a:pPr>
              <a:lnSpc>
                <a:spcPts val="3515"/>
              </a:lnSpc>
            </a:pPr>
            <a:r>
              <a:rPr lang="en-US" sz="2510">
                <a:solidFill>
                  <a:srgbClr val="000B5D"/>
                </a:solidFill>
                <a:latin typeface="Poppins Semi-Bold"/>
              </a:rPr>
              <a:t>SECOND SERVICE</a:t>
            </a:r>
          </a:p>
        </p:txBody>
      </p:sp>
      <p:sp>
        <p:nvSpPr>
          <p:cNvPr name="TextBox 23" id="23"/>
          <p:cNvSpPr txBox="true"/>
          <p:nvPr/>
        </p:nvSpPr>
        <p:spPr>
          <a:xfrm rot="0">
            <a:off x="5627424" y="5774914"/>
            <a:ext cx="3064204" cy="666750"/>
          </a:xfrm>
          <a:prstGeom prst="rect">
            <a:avLst/>
          </a:prstGeom>
        </p:spPr>
        <p:txBody>
          <a:bodyPr anchor="t" rtlCol="false" tIns="0" lIns="0" bIns="0" rIns="0">
            <a:spAutoFit/>
          </a:bodyPr>
          <a:lstStyle/>
          <a:p>
            <a:pPr algn="just">
              <a:lnSpc>
                <a:spcPts val="1320"/>
              </a:lnSpc>
            </a:pPr>
            <a:r>
              <a:rPr lang="en-US" sz="1100">
                <a:solidFill>
                  <a:srgbClr val="000B5D"/>
                </a:solidFill>
                <a:latin typeface="Poppins"/>
              </a:rPr>
              <a:t>Lorem ipsum dolor sit amet, consectetur adipiscing elit. Duis nec massa nulla. Vivamus tempor ante eget nisi molestie imperdiet. Nunc.</a:t>
            </a:r>
          </a:p>
        </p:txBody>
      </p:sp>
      <p:sp>
        <p:nvSpPr>
          <p:cNvPr name="TextBox 24" id="24"/>
          <p:cNvSpPr txBox="true"/>
          <p:nvPr/>
        </p:nvSpPr>
        <p:spPr>
          <a:xfrm rot="0">
            <a:off x="9634706" y="4846815"/>
            <a:ext cx="874920" cy="544582"/>
          </a:xfrm>
          <a:prstGeom prst="rect">
            <a:avLst/>
          </a:prstGeom>
        </p:spPr>
        <p:txBody>
          <a:bodyPr anchor="t" rtlCol="false" tIns="0" lIns="0" bIns="0" rIns="0">
            <a:spAutoFit/>
          </a:bodyPr>
          <a:lstStyle/>
          <a:p>
            <a:pPr>
              <a:lnSpc>
                <a:spcPts val="4282"/>
              </a:lnSpc>
            </a:pPr>
            <a:r>
              <a:rPr lang="en-US" sz="3058">
                <a:solidFill>
                  <a:srgbClr val="000B5D"/>
                </a:solidFill>
                <a:latin typeface="Poppins Semi-Bold"/>
              </a:rPr>
              <a:t>3</a:t>
            </a:r>
          </a:p>
        </p:txBody>
      </p:sp>
      <p:sp>
        <p:nvSpPr>
          <p:cNvPr name="TextBox 25" id="25"/>
          <p:cNvSpPr txBox="true"/>
          <p:nvPr/>
        </p:nvSpPr>
        <p:spPr>
          <a:xfrm rot="0">
            <a:off x="9634706" y="5324054"/>
            <a:ext cx="3392734" cy="465850"/>
          </a:xfrm>
          <a:prstGeom prst="rect">
            <a:avLst/>
          </a:prstGeom>
        </p:spPr>
        <p:txBody>
          <a:bodyPr anchor="t" rtlCol="false" tIns="0" lIns="0" bIns="0" rIns="0">
            <a:spAutoFit/>
          </a:bodyPr>
          <a:lstStyle/>
          <a:p>
            <a:pPr>
              <a:lnSpc>
                <a:spcPts val="3596"/>
              </a:lnSpc>
            </a:pPr>
            <a:r>
              <a:rPr lang="en-US" sz="2568">
                <a:solidFill>
                  <a:srgbClr val="000B5D"/>
                </a:solidFill>
                <a:latin typeface="Poppins Semi-Bold"/>
              </a:rPr>
              <a:t>THIRD SERVICE</a:t>
            </a:r>
          </a:p>
        </p:txBody>
      </p:sp>
      <p:sp>
        <p:nvSpPr>
          <p:cNvPr name="TextBox 26" id="26"/>
          <p:cNvSpPr txBox="true"/>
          <p:nvPr/>
        </p:nvSpPr>
        <p:spPr>
          <a:xfrm rot="0">
            <a:off x="9634706" y="5799625"/>
            <a:ext cx="3135305" cy="666750"/>
          </a:xfrm>
          <a:prstGeom prst="rect">
            <a:avLst/>
          </a:prstGeom>
        </p:spPr>
        <p:txBody>
          <a:bodyPr anchor="t" rtlCol="false" tIns="0" lIns="0" bIns="0" rIns="0">
            <a:spAutoFit/>
          </a:bodyPr>
          <a:lstStyle/>
          <a:p>
            <a:pPr algn="just">
              <a:lnSpc>
                <a:spcPts val="1320"/>
              </a:lnSpc>
            </a:pPr>
            <a:r>
              <a:rPr lang="en-US" sz="1100">
                <a:solidFill>
                  <a:srgbClr val="000B5D"/>
                </a:solidFill>
                <a:latin typeface="Poppins"/>
              </a:rPr>
              <a:t>Lorem ipsum dolor sit amet, consectetur adipiscing elit. Duis nec massa nulla. Vivamus tempor ante eget nisi molestie imperdiet. Nunc.</a:t>
            </a:r>
          </a:p>
        </p:txBody>
      </p:sp>
      <p:sp>
        <p:nvSpPr>
          <p:cNvPr name="TextBox 27" id="27"/>
          <p:cNvSpPr txBox="true"/>
          <p:nvPr/>
        </p:nvSpPr>
        <p:spPr>
          <a:xfrm rot="0">
            <a:off x="1028700" y="942975"/>
            <a:ext cx="4058492" cy="542924"/>
          </a:xfrm>
          <a:prstGeom prst="rect">
            <a:avLst/>
          </a:prstGeom>
        </p:spPr>
        <p:txBody>
          <a:bodyPr anchor="t" rtlCol="false" tIns="0" lIns="0" bIns="0" rIns="0">
            <a:spAutoFit/>
          </a:bodyPr>
          <a:lstStyle/>
          <a:p>
            <a:pPr>
              <a:lnSpc>
                <a:spcPts val="4200"/>
              </a:lnSpc>
            </a:pPr>
            <a:r>
              <a:rPr lang="en-US" sz="3000">
                <a:solidFill>
                  <a:srgbClr val="000B5D"/>
                </a:solidFill>
                <a:latin typeface="Poppins"/>
              </a:rPr>
              <a:t>OUR COMPANY</a:t>
            </a:r>
          </a:p>
        </p:txBody>
      </p:sp>
      <p:sp>
        <p:nvSpPr>
          <p:cNvPr name="TextBox 28" id="28"/>
          <p:cNvSpPr txBox="true"/>
          <p:nvPr/>
        </p:nvSpPr>
        <p:spPr>
          <a:xfrm rot="0">
            <a:off x="1028700" y="1543049"/>
            <a:ext cx="7259372" cy="1418111"/>
          </a:xfrm>
          <a:prstGeom prst="rect">
            <a:avLst/>
          </a:prstGeom>
        </p:spPr>
        <p:txBody>
          <a:bodyPr anchor="t" rtlCol="false" tIns="0" lIns="0" bIns="0" rIns="0">
            <a:spAutoFit/>
          </a:bodyPr>
          <a:lstStyle/>
          <a:p>
            <a:pPr>
              <a:lnSpc>
                <a:spcPts val="5280"/>
              </a:lnSpc>
            </a:pPr>
            <a:r>
              <a:rPr lang="en-US" sz="5280">
                <a:solidFill>
                  <a:srgbClr val="000B5D"/>
                </a:solidFill>
                <a:latin typeface="Poppins Semi-Bold"/>
              </a:rPr>
              <a:t>HOW COMPANY SERVICE WORK</a:t>
            </a:r>
          </a:p>
        </p:txBody>
      </p:sp>
      <p:grpSp>
        <p:nvGrpSpPr>
          <p:cNvPr name="Group 29" id="29"/>
          <p:cNvGrpSpPr/>
          <p:nvPr/>
        </p:nvGrpSpPr>
        <p:grpSpPr>
          <a:xfrm rot="0">
            <a:off x="15358737" y="8672814"/>
            <a:ext cx="4185210" cy="2172476"/>
            <a:chOff x="0" y="0"/>
            <a:chExt cx="1345639" cy="698500"/>
          </a:xfrm>
        </p:grpSpPr>
        <p:sp>
          <p:nvSpPr>
            <p:cNvPr name="Freeform 30" id="30"/>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31" id="31"/>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32" id="32"/>
          <p:cNvGrpSpPr/>
          <p:nvPr/>
        </p:nvGrpSpPr>
        <p:grpSpPr>
          <a:xfrm rot="0">
            <a:off x="11935766" y="9331740"/>
            <a:ext cx="8141223" cy="1553840"/>
            <a:chOff x="0" y="0"/>
            <a:chExt cx="3659737" cy="698500"/>
          </a:xfrm>
        </p:grpSpPr>
        <p:sp>
          <p:nvSpPr>
            <p:cNvPr name="Freeform 33" id="33"/>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34" id="34"/>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grpSp>
        <p:nvGrpSpPr>
          <p:cNvPr name="Group 35" id="35"/>
          <p:cNvGrpSpPr/>
          <p:nvPr/>
        </p:nvGrpSpPr>
        <p:grpSpPr>
          <a:xfrm rot="0">
            <a:off x="-2092605" y="9258300"/>
            <a:ext cx="4185210" cy="2172476"/>
            <a:chOff x="0" y="0"/>
            <a:chExt cx="1345639" cy="698500"/>
          </a:xfrm>
        </p:grpSpPr>
        <p:sp>
          <p:nvSpPr>
            <p:cNvPr name="Freeform 36" id="3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37" id="3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38" id="38"/>
          <p:cNvGrpSpPr/>
          <p:nvPr/>
        </p:nvGrpSpPr>
        <p:grpSpPr>
          <a:xfrm rot="0">
            <a:off x="14234417" y="-1711588"/>
            <a:ext cx="4185210" cy="2172476"/>
            <a:chOff x="0" y="0"/>
            <a:chExt cx="1345639" cy="698500"/>
          </a:xfrm>
        </p:grpSpPr>
        <p:sp>
          <p:nvSpPr>
            <p:cNvPr name="Freeform 39" id="39"/>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0" id="40"/>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41" id="41"/>
          <p:cNvGrpSpPr/>
          <p:nvPr/>
        </p:nvGrpSpPr>
        <p:grpSpPr>
          <a:xfrm rot="0">
            <a:off x="-1016746" y="9777990"/>
            <a:ext cx="5306302" cy="1494660"/>
            <a:chOff x="0" y="0"/>
            <a:chExt cx="2479796" cy="698500"/>
          </a:xfrm>
        </p:grpSpPr>
        <p:sp>
          <p:nvSpPr>
            <p:cNvPr name="Freeform 42" id="42"/>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43" id="43"/>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44" id="44"/>
          <p:cNvGrpSpPr/>
          <p:nvPr/>
        </p:nvGrpSpPr>
        <p:grpSpPr>
          <a:xfrm rot="0">
            <a:off x="16327022" y="-286442"/>
            <a:ext cx="2511232" cy="1494660"/>
            <a:chOff x="0" y="0"/>
            <a:chExt cx="1173575" cy="698500"/>
          </a:xfrm>
        </p:grpSpPr>
        <p:sp>
          <p:nvSpPr>
            <p:cNvPr name="Freeform 45" id="45"/>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46" id="46"/>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23925"/>
            <a:ext cx="4936872" cy="660925"/>
          </a:xfrm>
          <a:prstGeom prst="rect">
            <a:avLst/>
          </a:prstGeom>
        </p:spPr>
        <p:txBody>
          <a:bodyPr anchor="t" rtlCol="false" tIns="0" lIns="0" bIns="0" rIns="0">
            <a:spAutoFit/>
          </a:bodyPr>
          <a:lstStyle/>
          <a:p>
            <a:pPr>
              <a:lnSpc>
                <a:spcPts val="5109"/>
              </a:lnSpc>
            </a:pPr>
            <a:r>
              <a:rPr lang="en-US" sz="3649">
                <a:solidFill>
                  <a:srgbClr val="000B5D"/>
                </a:solidFill>
                <a:latin typeface="Poppins"/>
              </a:rPr>
              <a:t>OUR COMPANY</a:t>
            </a:r>
          </a:p>
        </p:txBody>
      </p:sp>
      <p:sp>
        <p:nvSpPr>
          <p:cNvPr name="TextBox 3" id="3"/>
          <p:cNvSpPr txBox="true"/>
          <p:nvPr/>
        </p:nvSpPr>
        <p:spPr>
          <a:xfrm rot="0">
            <a:off x="1028700" y="3885141"/>
            <a:ext cx="4369524" cy="586475"/>
          </a:xfrm>
          <a:prstGeom prst="rect">
            <a:avLst/>
          </a:prstGeom>
        </p:spPr>
        <p:txBody>
          <a:bodyPr anchor="t" rtlCol="false" tIns="0" lIns="0" bIns="0" rIns="0">
            <a:spAutoFit/>
          </a:bodyPr>
          <a:lstStyle/>
          <a:p>
            <a:pPr>
              <a:lnSpc>
                <a:spcPts val="4521"/>
              </a:lnSpc>
            </a:pPr>
            <a:r>
              <a:rPr lang="en-US" sz="3229">
                <a:solidFill>
                  <a:srgbClr val="000B5D"/>
                </a:solidFill>
                <a:latin typeface="Poppins Medium"/>
              </a:rPr>
              <a:t>PARAMETER 1</a:t>
            </a:r>
          </a:p>
        </p:txBody>
      </p:sp>
      <p:sp>
        <p:nvSpPr>
          <p:cNvPr name="TextBox 4" id="4"/>
          <p:cNvSpPr txBox="true"/>
          <p:nvPr/>
        </p:nvSpPr>
        <p:spPr>
          <a:xfrm rot="0">
            <a:off x="1028700" y="5593303"/>
            <a:ext cx="4369524" cy="586475"/>
          </a:xfrm>
          <a:prstGeom prst="rect">
            <a:avLst/>
          </a:prstGeom>
        </p:spPr>
        <p:txBody>
          <a:bodyPr anchor="t" rtlCol="false" tIns="0" lIns="0" bIns="0" rIns="0">
            <a:spAutoFit/>
          </a:bodyPr>
          <a:lstStyle/>
          <a:p>
            <a:pPr>
              <a:lnSpc>
                <a:spcPts val="4521"/>
              </a:lnSpc>
            </a:pPr>
            <a:r>
              <a:rPr lang="en-US" sz="3229">
                <a:solidFill>
                  <a:srgbClr val="000B5D"/>
                </a:solidFill>
                <a:latin typeface="Poppins Medium"/>
              </a:rPr>
              <a:t>PARAMETER 2</a:t>
            </a:r>
          </a:p>
        </p:txBody>
      </p:sp>
      <p:sp>
        <p:nvSpPr>
          <p:cNvPr name="TextBox 5" id="5"/>
          <p:cNvSpPr txBox="true"/>
          <p:nvPr/>
        </p:nvSpPr>
        <p:spPr>
          <a:xfrm rot="0">
            <a:off x="1028700" y="7415172"/>
            <a:ext cx="4369524" cy="586475"/>
          </a:xfrm>
          <a:prstGeom prst="rect">
            <a:avLst/>
          </a:prstGeom>
        </p:spPr>
        <p:txBody>
          <a:bodyPr anchor="t" rtlCol="false" tIns="0" lIns="0" bIns="0" rIns="0">
            <a:spAutoFit/>
          </a:bodyPr>
          <a:lstStyle/>
          <a:p>
            <a:pPr>
              <a:lnSpc>
                <a:spcPts val="4521"/>
              </a:lnSpc>
            </a:pPr>
            <a:r>
              <a:rPr lang="en-US" sz="3229">
                <a:solidFill>
                  <a:srgbClr val="000B5D"/>
                </a:solidFill>
                <a:latin typeface="Poppins Medium"/>
              </a:rPr>
              <a:t>PARAMETER 3</a:t>
            </a:r>
          </a:p>
        </p:txBody>
      </p:sp>
      <p:sp>
        <p:nvSpPr>
          <p:cNvPr name="TextBox 6" id="6"/>
          <p:cNvSpPr txBox="true"/>
          <p:nvPr/>
        </p:nvSpPr>
        <p:spPr>
          <a:xfrm rot="0">
            <a:off x="1028700" y="1432450"/>
            <a:ext cx="7525865" cy="986627"/>
          </a:xfrm>
          <a:prstGeom prst="rect">
            <a:avLst/>
          </a:prstGeom>
        </p:spPr>
        <p:txBody>
          <a:bodyPr anchor="t" rtlCol="false" tIns="0" lIns="0" bIns="0" rIns="0">
            <a:spAutoFit/>
          </a:bodyPr>
          <a:lstStyle/>
          <a:p>
            <a:pPr>
              <a:lnSpc>
                <a:spcPts val="7663"/>
              </a:lnSpc>
            </a:pPr>
            <a:r>
              <a:rPr lang="en-US" sz="5473">
                <a:solidFill>
                  <a:srgbClr val="000B5D"/>
                </a:solidFill>
                <a:latin typeface="Poppins Semi-Bold"/>
              </a:rPr>
              <a:t>SERVICE EFFECTIVITY</a:t>
            </a:r>
          </a:p>
        </p:txBody>
      </p:sp>
      <p:sp>
        <p:nvSpPr>
          <p:cNvPr name="TextBox 7" id="7"/>
          <p:cNvSpPr txBox="true"/>
          <p:nvPr/>
        </p:nvSpPr>
        <p:spPr>
          <a:xfrm rot="0">
            <a:off x="10600025" y="7971795"/>
            <a:ext cx="5498856" cy="706095"/>
          </a:xfrm>
          <a:prstGeom prst="rect">
            <a:avLst/>
          </a:prstGeom>
        </p:spPr>
        <p:txBody>
          <a:bodyPr anchor="t" rtlCol="false" tIns="0" lIns="0" bIns="0" rIns="0">
            <a:spAutoFit/>
          </a:bodyPr>
          <a:lstStyle/>
          <a:p>
            <a:pPr algn="ctr">
              <a:lnSpc>
                <a:spcPts val="2674"/>
              </a:lnSpc>
            </a:pPr>
            <a:r>
              <a:rPr lang="en-US" sz="2674">
                <a:solidFill>
                  <a:srgbClr val="000B5D"/>
                </a:solidFill>
                <a:latin typeface="Poppins Semi-Bold"/>
              </a:rPr>
              <a:t>CUMMULATIVE SERVICE EFFECTIVITY</a:t>
            </a:r>
          </a:p>
        </p:txBody>
      </p:sp>
      <p:sp>
        <p:nvSpPr>
          <p:cNvPr name="TextBox 8" id="8"/>
          <p:cNvSpPr txBox="true"/>
          <p:nvPr/>
        </p:nvSpPr>
        <p:spPr>
          <a:xfrm rot="0">
            <a:off x="1028700" y="2510366"/>
            <a:ext cx="9302426" cy="1124037"/>
          </a:xfrm>
          <a:prstGeom prst="rect">
            <a:avLst/>
          </a:prstGeom>
        </p:spPr>
        <p:txBody>
          <a:bodyPr anchor="t" rtlCol="false" tIns="0" lIns="0" bIns="0" rIns="0">
            <a:spAutoFit/>
          </a:bodyPr>
          <a:lstStyle/>
          <a:p>
            <a:pPr algn="just">
              <a:lnSpc>
                <a:spcPts val="2910"/>
              </a:lnSpc>
            </a:pPr>
            <a:r>
              <a:rPr lang="en-US" sz="2425">
                <a:solidFill>
                  <a:srgbClr val="000B5D"/>
                </a:solidFill>
                <a:latin typeface="Poppins"/>
              </a:rPr>
              <a:t>Lorem ipsum dolor sit amet, consectetur adipiscing elit. Duis nec massa nulla. Vivamus tempor ante eget nisi molestie imperdiet. Nunc in venenatis metus, non lobortis elit. </a:t>
            </a:r>
          </a:p>
        </p:txBody>
      </p:sp>
      <p:pic>
        <p:nvPicPr>
          <p:cNvPr name="Picture 9" id="9"/>
          <p:cNvPicPr>
            <a:picLocks noChangeAspect="true"/>
          </p:cNvPicPr>
          <p:nvPr/>
        </p:nvPicPr>
        <p:blipFill>
          <a:blip r:embed="rId2"/>
          <a:stretch>
            <a:fillRect/>
          </a:stretch>
        </p:blipFill>
        <p:spPr>
          <a:xfrm rot="0">
            <a:off x="518748" y="4545396"/>
            <a:ext cx="6119424" cy="1172890"/>
          </a:xfrm>
          <a:prstGeom prst="rect">
            <a:avLst/>
          </a:prstGeom>
        </p:spPr>
      </p:pic>
      <p:pic>
        <p:nvPicPr>
          <p:cNvPr name="Picture 10" id="10"/>
          <p:cNvPicPr>
            <a:picLocks noChangeAspect="true"/>
          </p:cNvPicPr>
          <p:nvPr/>
        </p:nvPicPr>
        <p:blipFill>
          <a:blip r:embed="rId3"/>
          <a:stretch>
            <a:fillRect/>
          </a:stretch>
        </p:blipFill>
        <p:spPr>
          <a:xfrm rot="0">
            <a:off x="518748" y="8075427"/>
            <a:ext cx="6119424" cy="1172890"/>
          </a:xfrm>
          <a:prstGeom prst="rect">
            <a:avLst/>
          </a:prstGeom>
        </p:spPr>
      </p:pic>
      <p:sp>
        <p:nvSpPr>
          <p:cNvPr name="TextBox 11" id="11"/>
          <p:cNvSpPr txBox="true"/>
          <p:nvPr/>
        </p:nvSpPr>
        <p:spPr>
          <a:xfrm rot="0">
            <a:off x="6351200" y="4974172"/>
            <a:ext cx="1439414" cy="46216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5000+</a:t>
            </a:r>
          </a:p>
        </p:txBody>
      </p:sp>
      <p:sp>
        <p:nvSpPr>
          <p:cNvPr name="TextBox 12" id="12"/>
          <p:cNvSpPr txBox="true"/>
          <p:nvPr/>
        </p:nvSpPr>
        <p:spPr>
          <a:xfrm rot="0">
            <a:off x="6351200" y="6682334"/>
            <a:ext cx="1439414" cy="46216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5000+</a:t>
            </a:r>
          </a:p>
        </p:txBody>
      </p:sp>
      <p:sp>
        <p:nvSpPr>
          <p:cNvPr name="TextBox 13" id="13"/>
          <p:cNvSpPr txBox="true"/>
          <p:nvPr/>
        </p:nvSpPr>
        <p:spPr>
          <a:xfrm rot="0">
            <a:off x="6351200" y="8504203"/>
            <a:ext cx="1439414" cy="46216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5000+</a:t>
            </a:r>
          </a:p>
        </p:txBody>
      </p:sp>
      <p:sp>
        <p:nvSpPr>
          <p:cNvPr name="TextBox 14" id="14"/>
          <p:cNvSpPr txBox="true"/>
          <p:nvPr/>
        </p:nvSpPr>
        <p:spPr>
          <a:xfrm rot="0">
            <a:off x="5006306" y="4414466"/>
            <a:ext cx="1121914" cy="46216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86 %</a:t>
            </a:r>
          </a:p>
        </p:txBody>
      </p:sp>
      <p:sp>
        <p:nvSpPr>
          <p:cNvPr name="TextBox 15" id="15"/>
          <p:cNvSpPr txBox="true"/>
          <p:nvPr/>
        </p:nvSpPr>
        <p:spPr>
          <a:xfrm rot="0">
            <a:off x="5006306" y="6122628"/>
            <a:ext cx="1121914" cy="45635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88 %</a:t>
            </a:r>
          </a:p>
        </p:txBody>
      </p:sp>
      <p:sp>
        <p:nvSpPr>
          <p:cNvPr name="TextBox 16" id="16"/>
          <p:cNvSpPr txBox="true"/>
          <p:nvPr/>
        </p:nvSpPr>
        <p:spPr>
          <a:xfrm rot="0">
            <a:off x="5006306" y="7944497"/>
            <a:ext cx="1121914" cy="456358"/>
          </a:xfrm>
          <a:prstGeom prst="rect">
            <a:avLst/>
          </a:prstGeom>
        </p:spPr>
        <p:txBody>
          <a:bodyPr anchor="t" rtlCol="false" tIns="0" lIns="0" bIns="0" rIns="0">
            <a:spAutoFit/>
          </a:bodyPr>
          <a:lstStyle/>
          <a:p>
            <a:pPr>
              <a:lnSpc>
                <a:spcPts val="3721"/>
              </a:lnSpc>
            </a:pPr>
            <a:r>
              <a:rPr lang="en-US" sz="2658">
                <a:solidFill>
                  <a:srgbClr val="000B5D"/>
                </a:solidFill>
                <a:latin typeface="Poppins Medium"/>
              </a:rPr>
              <a:t>90 %</a:t>
            </a:r>
          </a:p>
        </p:txBody>
      </p:sp>
      <p:pic>
        <p:nvPicPr>
          <p:cNvPr name="Picture 17" id="17"/>
          <p:cNvPicPr>
            <a:picLocks noChangeAspect="true"/>
          </p:cNvPicPr>
          <p:nvPr/>
        </p:nvPicPr>
        <p:blipFill>
          <a:blip r:embed="rId4"/>
          <a:stretch>
            <a:fillRect/>
          </a:stretch>
        </p:blipFill>
        <p:spPr>
          <a:xfrm rot="0">
            <a:off x="10482994" y="2527547"/>
            <a:ext cx="5732917" cy="5732917"/>
          </a:xfrm>
          <a:prstGeom prst="rect">
            <a:avLst/>
          </a:prstGeom>
        </p:spPr>
      </p:pic>
      <p:pic>
        <p:nvPicPr>
          <p:cNvPr name="Picture 18" id="18"/>
          <p:cNvPicPr>
            <a:picLocks noChangeAspect="true"/>
          </p:cNvPicPr>
          <p:nvPr/>
        </p:nvPicPr>
        <p:blipFill>
          <a:blip r:embed="rId5"/>
          <a:stretch>
            <a:fillRect/>
          </a:stretch>
        </p:blipFill>
        <p:spPr>
          <a:xfrm rot="0">
            <a:off x="518748" y="6253558"/>
            <a:ext cx="6119424" cy="117289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612287" y="-1601786"/>
            <a:ext cx="1028700" cy="2630486"/>
            <a:chOff x="0" y="0"/>
            <a:chExt cx="698500" cy="1786132"/>
          </a:xfrm>
        </p:grpSpPr>
        <p:sp>
          <p:nvSpPr>
            <p:cNvPr name="Freeform 3" id="3"/>
            <p:cNvSpPr/>
            <p:nvPr/>
          </p:nvSpPr>
          <p:spPr>
            <a:xfrm flipH="false" flipV="false" rot="0">
              <a:off x="0" y="13661"/>
              <a:ext cx="698500" cy="1758810"/>
            </a:xfrm>
            <a:custGeom>
              <a:avLst/>
              <a:gdLst/>
              <a:ahLst/>
              <a:cxnLst/>
              <a:rect r="r" b="b" t="t" l="l"/>
              <a:pathLst>
                <a:path h="1758810" w="69850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4" id="4"/>
            <p:cNvSpPr txBox="true"/>
            <p:nvPr/>
          </p:nvSpPr>
          <p:spPr>
            <a:xfrm>
              <a:off x="0" y="158750"/>
              <a:ext cx="698500" cy="1487682"/>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7840325" y="-685265"/>
            <a:ext cx="1028700" cy="2630486"/>
            <a:chOff x="0" y="0"/>
            <a:chExt cx="698500" cy="1786132"/>
          </a:xfrm>
        </p:grpSpPr>
        <p:sp>
          <p:nvSpPr>
            <p:cNvPr name="Freeform 6" id="6"/>
            <p:cNvSpPr/>
            <p:nvPr/>
          </p:nvSpPr>
          <p:spPr>
            <a:xfrm flipH="false" flipV="false" rot="0">
              <a:off x="0" y="13661"/>
              <a:ext cx="698500" cy="1758810"/>
            </a:xfrm>
            <a:custGeom>
              <a:avLst/>
              <a:gdLst/>
              <a:ahLst/>
              <a:cxnLst/>
              <a:rect r="r" b="b" t="t" l="l"/>
              <a:pathLst>
                <a:path h="1758810" w="69850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7" id="7"/>
            <p:cNvSpPr txBox="true"/>
            <p:nvPr/>
          </p:nvSpPr>
          <p:spPr>
            <a:xfrm>
              <a:off x="0" y="158750"/>
              <a:ext cx="698500" cy="1487682"/>
            </a:xfrm>
            <a:prstGeom prst="rect">
              <a:avLst/>
            </a:prstGeom>
          </p:spPr>
          <p:txBody>
            <a:bodyPr anchor="ctr" rtlCol="false" tIns="50800" lIns="50800" bIns="50800" rIns="50800"/>
            <a:lstStyle/>
            <a:p>
              <a:pPr algn="ctr">
                <a:lnSpc>
                  <a:spcPts val="2376"/>
                </a:lnSpc>
              </a:pPr>
            </a:p>
          </p:txBody>
        </p:sp>
      </p:grpSp>
      <p:sp>
        <p:nvSpPr>
          <p:cNvPr name="TextBox 8" id="8"/>
          <p:cNvSpPr txBox="true"/>
          <p:nvPr/>
        </p:nvSpPr>
        <p:spPr>
          <a:xfrm rot="0">
            <a:off x="1083122" y="3116403"/>
            <a:ext cx="16176178" cy="1049497"/>
          </a:xfrm>
          <a:prstGeom prst="rect">
            <a:avLst/>
          </a:prstGeom>
        </p:spPr>
        <p:txBody>
          <a:bodyPr anchor="t" rtlCol="false" tIns="0" lIns="0" bIns="0" rIns="0">
            <a:spAutoFit/>
          </a:bodyPr>
          <a:lstStyle/>
          <a:p>
            <a:pPr algn="just">
              <a:lnSpc>
                <a:spcPts val="2763"/>
              </a:lnSpc>
            </a:pPr>
            <a:r>
              <a:rPr lang="en-US" sz="2302">
                <a:solidFill>
                  <a:srgbClr val="000B5D"/>
                </a:solidFill>
                <a:latin typeface="Poppins"/>
              </a:rPr>
              <a:t>Lorem ipsum dolor sit amet, consectetur adipiscing elit. Duis nec massa nulla. Vivamus tempor ante eget nisi molestie imperdiet. Nunc in venenatis metus, non lobortis elit. In ex mi, efficitur at pulvinar vitae, tincidunt eget ante. </a:t>
            </a:r>
          </a:p>
        </p:txBody>
      </p:sp>
      <p:sp>
        <p:nvSpPr>
          <p:cNvPr name="TextBox 9" id="9"/>
          <p:cNvSpPr txBox="true"/>
          <p:nvPr/>
        </p:nvSpPr>
        <p:spPr>
          <a:xfrm rot="0">
            <a:off x="1028700" y="923925"/>
            <a:ext cx="4626198" cy="625927"/>
          </a:xfrm>
          <a:prstGeom prst="rect">
            <a:avLst/>
          </a:prstGeom>
        </p:spPr>
        <p:txBody>
          <a:bodyPr anchor="t" rtlCol="false" tIns="0" lIns="0" bIns="0" rIns="0">
            <a:spAutoFit/>
          </a:bodyPr>
          <a:lstStyle/>
          <a:p>
            <a:pPr>
              <a:lnSpc>
                <a:spcPts val="4787"/>
              </a:lnSpc>
            </a:pPr>
            <a:r>
              <a:rPr lang="en-US" sz="3419">
                <a:solidFill>
                  <a:srgbClr val="000B5D"/>
                </a:solidFill>
                <a:latin typeface="Poppins"/>
              </a:rPr>
              <a:t>COMPANY PRODUCT</a:t>
            </a:r>
          </a:p>
        </p:txBody>
      </p:sp>
      <p:sp>
        <p:nvSpPr>
          <p:cNvPr name="TextBox 10" id="10"/>
          <p:cNvSpPr txBox="true"/>
          <p:nvPr/>
        </p:nvSpPr>
        <p:spPr>
          <a:xfrm rot="0">
            <a:off x="1028700" y="1587952"/>
            <a:ext cx="7052267" cy="1387589"/>
          </a:xfrm>
          <a:prstGeom prst="rect">
            <a:avLst/>
          </a:prstGeom>
        </p:spPr>
        <p:txBody>
          <a:bodyPr anchor="t" rtlCol="false" tIns="0" lIns="0" bIns="0" rIns="0">
            <a:spAutoFit/>
          </a:bodyPr>
          <a:lstStyle/>
          <a:p>
            <a:pPr>
              <a:lnSpc>
                <a:spcPts val="5129"/>
              </a:lnSpc>
            </a:pPr>
            <a:r>
              <a:rPr lang="en-US" sz="5129">
                <a:solidFill>
                  <a:srgbClr val="000B5D"/>
                </a:solidFill>
                <a:latin typeface="Poppins Semi-Bold"/>
              </a:rPr>
              <a:t>INTRODUCTION OUR PRODUCTS</a:t>
            </a:r>
          </a:p>
        </p:txBody>
      </p:sp>
      <p:grpSp>
        <p:nvGrpSpPr>
          <p:cNvPr name="Group 11" id="11"/>
          <p:cNvGrpSpPr/>
          <p:nvPr/>
        </p:nvGrpSpPr>
        <p:grpSpPr>
          <a:xfrm rot="0">
            <a:off x="-2474966" y="6351711"/>
            <a:ext cx="21343991" cy="863426"/>
            <a:chOff x="0" y="0"/>
            <a:chExt cx="17266993" cy="698500"/>
          </a:xfrm>
        </p:grpSpPr>
        <p:sp>
          <p:nvSpPr>
            <p:cNvPr name="Freeform 12" id="12"/>
            <p:cNvSpPr/>
            <p:nvPr/>
          </p:nvSpPr>
          <p:spPr>
            <a:xfrm flipH="false" flipV="false" rot="0">
              <a:off x="766" y="0"/>
              <a:ext cx="17265461" cy="698500"/>
            </a:xfrm>
            <a:custGeom>
              <a:avLst/>
              <a:gdLst/>
              <a:ahLst/>
              <a:cxnLst/>
              <a:rect r="r" b="b" t="t" l="l"/>
              <a:pathLst>
                <a:path h="698500" w="17265461">
                  <a:moveTo>
                    <a:pt x="17264220" y="352699"/>
                  </a:moveTo>
                  <a:lnTo>
                    <a:pt x="17065033" y="695051"/>
                  </a:lnTo>
                  <a:cubicBezTo>
                    <a:pt x="17063791" y="697186"/>
                    <a:pt x="17061507" y="698500"/>
                    <a:pt x="17059036" y="698500"/>
                  </a:cubicBezTo>
                  <a:lnTo>
                    <a:pt x="206424" y="698500"/>
                  </a:lnTo>
                  <a:cubicBezTo>
                    <a:pt x="203954" y="698500"/>
                    <a:pt x="201670" y="697186"/>
                    <a:pt x="200427" y="695051"/>
                  </a:cubicBezTo>
                  <a:lnTo>
                    <a:pt x="1241" y="352699"/>
                  </a:lnTo>
                  <a:cubicBezTo>
                    <a:pt x="0" y="350567"/>
                    <a:pt x="0" y="347933"/>
                    <a:pt x="1241" y="345801"/>
                  </a:cubicBezTo>
                  <a:lnTo>
                    <a:pt x="200427" y="3449"/>
                  </a:lnTo>
                  <a:cubicBezTo>
                    <a:pt x="201670" y="1314"/>
                    <a:pt x="203954" y="0"/>
                    <a:pt x="206424" y="0"/>
                  </a:cubicBezTo>
                  <a:lnTo>
                    <a:pt x="17059036" y="0"/>
                  </a:lnTo>
                  <a:cubicBezTo>
                    <a:pt x="17061507" y="0"/>
                    <a:pt x="17063791" y="1314"/>
                    <a:pt x="17065033" y="3449"/>
                  </a:cubicBezTo>
                  <a:lnTo>
                    <a:pt x="17264220" y="345801"/>
                  </a:lnTo>
                  <a:cubicBezTo>
                    <a:pt x="17265461" y="347933"/>
                    <a:pt x="17265461" y="350567"/>
                    <a:pt x="17264220" y="352699"/>
                  </a:cubicBezTo>
                  <a:close/>
                </a:path>
              </a:pathLst>
            </a:custGeom>
            <a:solidFill>
              <a:srgbClr val="000B5D"/>
            </a:solidFill>
          </p:spPr>
        </p:sp>
        <p:sp>
          <p:nvSpPr>
            <p:cNvPr name="TextBox 13" id="13"/>
            <p:cNvSpPr txBox="true"/>
            <p:nvPr/>
          </p:nvSpPr>
          <p:spPr>
            <a:xfrm>
              <a:off x="114300" y="19050"/>
              <a:ext cx="17038393"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4128905" y="10036076"/>
            <a:ext cx="3213258" cy="863426"/>
            <a:chOff x="0" y="0"/>
            <a:chExt cx="2599481" cy="698500"/>
          </a:xfrm>
        </p:grpSpPr>
        <p:sp>
          <p:nvSpPr>
            <p:cNvPr name="Freeform 15" id="15"/>
            <p:cNvSpPr/>
            <p:nvPr/>
          </p:nvSpPr>
          <p:spPr>
            <a:xfrm flipH="false" flipV="false" rot="0">
              <a:off x="5089" y="0"/>
              <a:ext cx="2589303" cy="698500"/>
            </a:xfrm>
            <a:custGeom>
              <a:avLst/>
              <a:gdLst/>
              <a:ahLst/>
              <a:cxnLst/>
              <a:rect r="r" b="b" t="t" l="l"/>
              <a:pathLst>
                <a:path h="698500" w="2589303">
                  <a:moveTo>
                    <a:pt x="2581064" y="372158"/>
                  </a:moveTo>
                  <a:lnTo>
                    <a:pt x="2404521" y="675592"/>
                  </a:lnTo>
                  <a:cubicBezTo>
                    <a:pt x="2396269" y="689775"/>
                    <a:pt x="2381098" y="698500"/>
                    <a:pt x="2364689" y="698500"/>
                  </a:cubicBezTo>
                  <a:lnTo>
                    <a:pt x="224614" y="698500"/>
                  </a:lnTo>
                  <a:cubicBezTo>
                    <a:pt x="208205" y="698500"/>
                    <a:pt x="193035" y="689775"/>
                    <a:pt x="184783" y="675592"/>
                  </a:cubicBezTo>
                  <a:lnTo>
                    <a:pt x="8239" y="372158"/>
                  </a:lnTo>
                  <a:cubicBezTo>
                    <a:pt x="0" y="357997"/>
                    <a:pt x="0" y="340503"/>
                    <a:pt x="8239" y="326342"/>
                  </a:cubicBezTo>
                  <a:lnTo>
                    <a:pt x="184783" y="22908"/>
                  </a:lnTo>
                  <a:cubicBezTo>
                    <a:pt x="193035" y="8725"/>
                    <a:pt x="208205" y="0"/>
                    <a:pt x="224614" y="0"/>
                  </a:cubicBezTo>
                  <a:lnTo>
                    <a:pt x="2364689" y="0"/>
                  </a:lnTo>
                  <a:cubicBezTo>
                    <a:pt x="2381098" y="0"/>
                    <a:pt x="2396269" y="8725"/>
                    <a:pt x="2404521" y="22908"/>
                  </a:cubicBezTo>
                  <a:lnTo>
                    <a:pt x="2581064" y="326342"/>
                  </a:lnTo>
                  <a:cubicBezTo>
                    <a:pt x="2589303" y="340503"/>
                    <a:pt x="2589303" y="357997"/>
                    <a:pt x="2581064" y="372158"/>
                  </a:cubicBezTo>
                  <a:close/>
                </a:path>
              </a:pathLst>
            </a:custGeom>
            <a:solidFill>
              <a:srgbClr val="00ADEF"/>
            </a:solidFill>
          </p:spPr>
        </p:sp>
        <p:sp>
          <p:nvSpPr>
            <p:cNvPr name="TextBox 16" id="16"/>
            <p:cNvSpPr txBox="true"/>
            <p:nvPr/>
          </p:nvSpPr>
          <p:spPr>
            <a:xfrm>
              <a:off x="114300" y="19050"/>
              <a:ext cx="2370881"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313401" y="9855287"/>
            <a:ext cx="6048935" cy="863426"/>
            <a:chOff x="0" y="0"/>
            <a:chExt cx="4893504" cy="698500"/>
          </a:xfrm>
        </p:grpSpPr>
        <p:sp>
          <p:nvSpPr>
            <p:cNvPr name="Freeform 18" id="18"/>
            <p:cNvSpPr/>
            <p:nvPr/>
          </p:nvSpPr>
          <p:spPr>
            <a:xfrm flipH="false" flipV="false" rot="0">
              <a:off x="2703" y="0"/>
              <a:ext cx="4888098" cy="698500"/>
            </a:xfrm>
            <a:custGeom>
              <a:avLst/>
              <a:gdLst/>
              <a:ahLst/>
              <a:cxnLst/>
              <a:rect r="r" b="b" t="t" l="l"/>
              <a:pathLst>
                <a:path h="698500" w="4888098">
                  <a:moveTo>
                    <a:pt x="4883721" y="361419"/>
                  </a:moveTo>
                  <a:lnTo>
                    <a:pt x="4694682" y="686331"/>
                  </a:lnTo>
                  <a:cubicBezTo>
                    <a:pt x="4690298" y="693865"/>
                    <a:pt x="4682239" y="698500"/>
                    <a:pt x="4673523" y="698500"/>
                  </a:cubicBezTo>
                  <a:lnTo>
                    <a:pt x="214576" y="698500"/>
                  </a:lnTo>
                  <a:cubicBezTo>
                    <a:pt x="205859" y="698500"/>
                    <a:pt x="197800" y="693865"/>
                    <a:pt x="193417" y="686331"/>
                  </a:cubicBezTo>
                  <a:lnTo>
                    <a:pt x="4377" y="361419"/>
                  </a:lnTo>
                  <a:cubicBezTo>
                    <a:pt x="0" y="353897"/>
                    <a:pt x="0" y="344603"/>
                    <a:pt x="4377" y="337081"/>
                  </a:cubicBezTo>
                  <a:lnTo>
                    <a:pt x="193417" y="12169"/>
                  </a:lnTo>
                  <a:cubicBezTo>
                    <a:pt x="197800" y="4635"/>
                    <a:pt x="205859" y="0"/>
                    <a:pt x="214576" y="0"/>
                  </a:cubicBezTo>
                  <a:lnTo>
                    <a:pt x="4673523" y="0"/>
                  </a:lnTo>
                  <a:cubicBezTo>
                    <a:pt x="4682239" y="0"/>
                    <a:pt x="4690298" y="4635"/>
                    <a:pt x="4694682" y="12169"/>
                  </a:cubicBezTo>
                  <a:lnTo>
                    <a:pt x="4883721" y="337081"/>
                  </a:lnTo>
                  <a:cubicBezTo>
                    <a:pt x="4888098" y="344603"/>
                    <a:pt x="4888098" y="353897"/>
                    <a:pt x="4883721" y="361419"/>
                  </a:cubicBezTo>
                  <a:close/>
                </a:path>
              </a:pathLst>
            </a:custGeom>
            <a:solidFill>
              <a:srgbClr val="000B5D"/>
            </a:solidFill>
          </p:spPr>
        </p:sp>
        <p:sp>
          <p:nvSpPr>
            <p:cNvPr name="TextBox 19" id="19"/>
            <p:cNvSpPr txBox="true"/>
            <p:nvPr/>
          </p:nvSpPr>
          <p:spPr>
            <a:xfrm>
              <a:off x="114300" y="19050"/>
              <a:ext cx="4664904"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1319257" y="4670754"/>
            <a:ext cx="4916760" cy="4225341"/>
            <a:chOff x="0" y="0"/>
            <a:chExt cx="812800" cy="698500"/>
          </a:xfrm>
        </p:grpSpPr>
        <p:sp>
          <p:nvSpPr>
            <p:cNvPr name="Freeform 21" id="21"/>
            <p:cNvSpPr/>
            <p:nvPr/>
          </p:nvSpPr>
          <p:spPr>
            <a:xfrm flipH="false" flipV="false" rot="0">
              <a:off x="3326" y="0"/>
              <a:ext cx="806148" cy="698500"/>
            </a:xfrm>
            <a:custGeom>
              <a:avLst/>
              <a:gdLst/>
              <a:ahLst/>
              <a:cxnLst/>
              <a:rect r="r" b="b" t="t" l="l"/>
              <a:pathLst>
                <a:path h="698500" w="806148">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name="TextBox 22" id="22"/>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3" id="23"/>
          <p:cNvGrpSpPr/>
          <p:nvPr/>
        </p:nvGrpSpPr>
        <p:grpSpPr>
          <a:xfrm rot="0">
            <a:off x="6830899" y="4670754"/>
            <a:ext cx="4916760" cy="4225341"/>
            <a:chOff x="0" y="0"/>
            <a:chExt cx="812800" cy="698500"/>
          </a:xfrm>
        </p:grpSpPr>
        <p:sp>
          <p:nvSpPr>
            <p:cNvPr name="Freeform 24" id="24"/>
            <p:cNvSpPr/>
            <p:nvPr/>
          </p:nvSpPr>
          <p:spPr>
            <a:xfrm flipH="false" flipV="false" rot="0">
              <a:off x="3326" y="0"/>
              <a:ext cx="806148" cy="698500"/>
            </a:xfrm>
            <a:custGeom>
              <a:avLst/>
              <a:gdLst/>
              <a:ahLst/>
              <a:cxnLst/>
              <a:rect r="r" b="b" t="t" l="l"/>
              <a:pathLst>
                <a:path h="698500" w="806148">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name="TextBox 25" id="25"/>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6" id="26"/>
          <p:cNvGrpSpPr/>
          <p:nvPr/>
        </p:nvGrpSpPr>
        <p:grpSpPr>
          <a:xfrm rot="0">
            <a:off x="12342540" y="4670754"/>
            <a:ext cx="4916760" cy="4225341"/>
            <a:chOff x="0" y="0"/>
            <a:chExt cx="812800" cy="698500"/>
          </a:xfrm>
        </p:grpSpPr>
        <p:sp>
          <p:nvSpPr>
            <p:cNvPr name="Freeform 27" id="27"/>
            <p:cNvSpPr/>
            <p:nvPr/>
          </p:nvSpPr>
          <p:spPr>
            <a:xfrm flipH="false" flipV="false" rot="0">
              <a:off x="3326" y="0"/>
              <a:ext cx="806148" cy="698500"/>
            </a:xfrm>
            <a:custGeom>
              <a:avLst/>
              <a:gdLst/>
              <a:ahLst/>
              <a:cxnLst/>
              <a:rect r="r" b="b" t="t" l="l"/>
              <a:pathLst>
                <a:path h="698500" w="806148">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name="TextBox 28" id="28"/>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29" id="29"/>
          <p:cNvGrpSpPr/>
          <p:nvPr/>
        </p:nvGrpSpPr>
        <p:grpSpPr>
          <a:xfrm rot="0">
            <a:off x="1452560" y="4785310"/>
            <a:ext cx="4650155" cy="3996227"/>
            <a:chOff x="0" y="0"/>
            <a:chExt cx="812800" cy="698500"/>
          </a:xfrm>
        </p:grpSpPr>
        <p:sp>
          <p:nvSpPr>
            <p:cNvPr name="Freeform 30" id="30"/>
            <p:cNvSpPr/>
            <p:nvPr/>
          </p:nvSpPr>
          <p:spPr>
            <a:xfrm flipH="false" flipV="false" rot="0">
              <a:off x="3517" y="0"/>
              <a:ext cx="805767" cy="698500"/>
            </a:xfrm>
            <a:custGeom>
              <a:avLst/>
              <a:gdLst/>
              <a:ahLst/>
              <a:cxnLst/>
              <a:rect r="r" b="b" t="t" l="l"/>
              <a:pathLst>
                <a:path h="698500" w="805767">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name="TextBox 31" id="31"/>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32" id="32"/>
          <p:cNvGrpSpPr/>
          <p:nvPr/>
        </p:nvGrpSpPr>
        <p:grpSpPr>
          <a:xfrm rot="0">
            <a:off x="6964201" y="4785310"/>
            <a:ext cx="4650155" cy="3996227"/>
            <a:chOff x="0" y="0"/>
            <a:chExt cx="812800" cy="698500"/>
          </a:xfrm>
        </p:grpSpPr>
        <p:sp>
          <p:nvSpPr>
            <p:cNvPr name="Freeform 33" id="33"/>
            <p:cNvSpPr/>
            <p:nvPr/>
          </p:nvSpPr>
          <p:spPr>
            <a:xfrm flipH="false" flipV="false" rot="0">
              <a:off x="3517" y="0"/>
              <a:ext cx="805767" cy="698500"/>
            </a:xfrm>
            <a:custGeom>
              <a:avLst/>
              <a:gdLst/>
              <a:ahLst/>
              <a:cxnLst/>
              <a:rect r="r" b="b" t="t" l="l"/>
              <a:pathLst>
                <a:path h="698500" w="805767">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name="TextBox 34" id="34"/>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35" id="35"/>
          <p:cNvGrpSpPr/>
          <p:nvPr/>
        </p:nvGrpSpPr>
        <p:grpSpPr>
          <a:xfrm rot="0">
            <a:off x="12475842" y="4785310"/>
            <a:ext cx="4650155" cy="3996227"/>
            <a:chOff x="0" y="0"/>
            <a:chExt cx="812800" cy="698500"/>
          </a:xfrm>
        </p:grpSpPr>
        <p:sp>
          <p:nvSpPr>
            <p:cNvPr name="Freeform 36" id="36"/>
            <p:cNvSpPr/>
            <p:nvPr/>
          </p:nvSpPr>
          <p:spPr>
            <a:xfrm flipH="false" flipV="false" rot="0">
              <a:off x="3517" y="0"/>
              <a:ext cx="805767" cy="698500"/>
            </a:xfrm>
            <a:custGeom>
              <a:avLst/>
              <a:gdLst/>
              <a:ahLst/>
              <a:cxnLst/>
              <a:rect r="r" b="b" t="t" l="l"/>
              <a:pathLst>
                <a:path h="698500" w="805767">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name="TextBox 37" id="37"/>
            <p:cNvSpPr txBox="true"/>
            <p:nvPr/>
          </p:nvSpPr>
          <p:spPr>
            <a:xfrm>
              <a:off x="114300" y="28575"/>
              <a:ext cx="584200" cy="669925"/>
            </a:xfrm>
            <a:prstGeom prst="rect">
              <a:avLst/>
            </a:prstGeom>
          </p:spPr>
          <p:txBody>
            <a:bodyPr anchor="ctr" rtlCol="false" tIns="50800" lIns="50800" bIns="50800" rIns="50800"/>
            <a:lstStyle/>
            <a:p>
              <a:pPr algn="ctr">
                <a:lnSpc>
                  <a:spcPts val="2605"/>
                </a:lnSpc>
              </a:pPr>
            </a:p>
          </p:txBody>
        </p:sp>
      </p:grpSp>
      <p:grpSp>
        <p:nvGrpSpPr>
          <p:cNvPr name="Group 38" id="38"/>
          <p:cNvGrpSpPr/>
          <p:nvPr/>
        </p:nvGrpSpPr>
        <p:grpSpPr>
          <a:xfrm rot="0">
            <a:off x="1623277" y="4917845"/>
            <a:ext cx="4308721" cy="3731158"/>
            <a:chOff x="0" y="0"/>
            <a:chExt cx="4282440" cy="3708400"/>
          </a:xfrm>
        </p:grpSpPr>
        <p:sp>
          <p:nvSpPr>
            <p:cNvPr name="Freeform 39" id="3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46" t="0" r="-14946" b="0"/>
              </a:stretch>
            </a:blipFill>
          </p:spPr>
        </p:sp>
      </p:grpSp>
      <p:grpSp>
        <p:nvGrpSpPr>
          <p:cNvPr name="Group 40" id="40"/>
          <p:cNvGrpSpPr/>
          <p:nvPr/>
        </p:nvGrpSpPr>
        <p:grpSpPr>
          <a:xfrm rot="0">
            <a:off x="7134918" y="4917845"/>
            <a:ext cx="4308721" cy="3731158"/>
            <a:chOff x="0" y="0"/>
            <a:chExt cx="4282440" cy="3708400"/>
          </a:xfrm>
        </p:grpSpPr>
        <p:sp>
          <p:nvSpPr>
            <p:cNvPr name="Freeform 41" id="41"/>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40755" t="0" r="-40755" b="0"/>
              </a:stretch>
            </a:blipFill>
          </p:spPr>
        </p:sp>
      </p:grpSp>
      <p:grpSp>
        <p:nvGrpSpPr>
          <p:cNvPr name="Group 42" id="42"/>
          <p:cNvGrpSpPr/>
          <p:nvPr/>
        </p:nvGrpSpPr>
        <p:grpSpPr>
          <a:xfrm rot="0">
            <a:off x="12646560" y="4917845"/>
            <a:ext cx="4308721" cy="3731158"/>
            <a:chOff x="0" y="0"/>
            <a:chExt cx="4282440" cy="3708400"/>
          </a:xfrm>
        </p:grpSpPr>
        <p:sp>
          <p:nvSpPr>
            <p:cNvPr name="Freeform 43" id="4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22112" t="0" r="-22112"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DF0FC5F212849BEE24CD8DB28DD5A" ma:contentTypeVersion="11" ma:contentTypeDescription="Create a new document." ma:contentTypeScope="" ma:versionID="ccb377f973cb5f16f9a8c86a5b4e0e6b">
  <xsd:schema xmlns:xsd="http://www.w3.org/2001/XMLSchema" xmlns:xs="http://www.w3.org/2001/XMLSchema" xmlns:p="http://schemas.microsoft.com/office/2006/metadata/properties" xmlns:ns2="ec7e678b-d88f-4209-80c1-69bb379c2b0d" xmlns:ns3="ac32a53d-1650-43dc-84a7-b807c3011aea" targetNamespace="http://schemas.microsoft.com/office/2006/metadata/properties" ma:root="true" ma:fieldsID="e090f10ae0711f813c18e6320a356db8" ns2:_="" ns3:_="">
    <xsd:import namespace="ec7e678b-d88f-4209-80c1-69bb379c2b0d"/>
    <xsd:import namespace="ac32a53d-1650-43dc-84a7-b807c3011a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7e678b-d88f-4209-80c1-69bb379c2b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32a53d-1650-43dc-84a7-b807c3011ae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d334827-544d-43da-8062-4032659cd256}" ma:internalName="TaxCatchAll" ma:showField="CatchAllData" ma:web="ac32a53d-1650-43dc-84a7-b807c3011a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7e678b-d88f-4209-80c1-69bb379c2b0d">
      <Terms xmlns="http://schemas.microsoft.com/office/infopath/2007/PartnerControls"/>
    </lcf76f155ced4ddcb4097134ff3c332f>
    <TaxCatchAll xmlns="ac32a53d-1650-43dc-84a7-b807c3011aea" xsi:nil="true"/>
  </documentManagement>
</p:properties>
</file>

<file path=customXml/itemProps1.xml><?xml version="1.0" encoding="utf-8"?>
<ds:datastoreItem xmlns:ds="http://schemas.openxmlformats.org/officeDocument/2006/customXml" ds:itemID="{A118D530-83CC-459C-8253-814F8B371C68}"/>
</file>

<file path=customXml/itemProps2.xml><?xml version="1.0" encoding="utf-8"?>
<ds:datastoreItem xmlns:ds="http://schemas.openxmlformats.org/officeDocument/2006/customXml" ds:itemID="{C22831A7-EBB5-4678-833E-A17D3AE470C8}"/>
</file>

<file path=customXml/itemProps3.xml><?xml version="1.0" encoding="utf-8"?>
<ds:datastoreItem xmlns:ds="http://schemas.openxmlformats.org/officeDocument/2006/customXml" ds:itemID="{BE2F02CD-5FE2-4F4C-B123-69A1B54BD24F}"/>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CERITA_2024_presentationtemplate</dc:title>
  <cp:revision>1</cp:revision>
  <dcterms:created xsi:type="dcterms:W3CDTF">2006-08-16T00:00:00Z</dcterms:created>
  <dcterms:modified xsi:type="dcterms:W3CDTF">2011-08-01T06:04:30Z</dcterms:modified>
  <dc:identifier>DAF5U2JT9dU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0x010100802DF0FC5F212849BEE24CD8DB28DD5A</vt:lpwstr>
  </property>
</Properties>
</file>